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9144000" cy="6858000" type="letter"/>
  <p:notesSz cx="6973888" cy="9236075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3635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87270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0905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74540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181759" algn="l" defTabSz="87270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618111" algn="l" defTabSz="87270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054463" algn="l" defTabSz="87270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490815" algn="l" defTabSz="87270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uthier, Gaetan" initials="GG" lastIdx="1" clrIdx="0">
    <p:extLst>
      <p:ext uri="{19B8F6BF-5375-455C-9EA6-DF929625EA0E}">
        <p15:presenceInfo xmlns:p15="http://schemas.microsoft.com/office/powerpoint/2012/main" userId="S::Gaetan.Gauthier@dfo-mpo.gc.ca::782eb631-b46e-4d33-a5e7-9acd4449a8d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5462D1-F2C9-4693-A15D-511902186A45}" v="27" dt="2025-08-28T13:11:00.217"/>
    <p1510:client id="{30B5218A-7869-4F69-BA79-07F98C315FE7}" v="43" dt="2025-08-27T15:05:22.3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1" autoAdjust="0"/>
    <p:restoredTop sz="94660"/>
  </p:normalViewPr>
  <p:slideViewPr>
    <p:cSldViewPr>
      <p:cViewPr>
        <p:scale>
          <a:sx n="200" d="100"/>
          <a:sy n="200" d="100"/>
        </p:scale>
        <p:origin x="-138" y="-25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four, Rachel (DFO/MPO)" userId="942ee4ee-2b64-4781-b070-fd17f4a97ac1" providerId="ADAL" clId="{285462D1-F2C9-4693-A15D-511902186A45}"/>
    <pc:docChg chg="undo custSel modSld">
      <pc:chgData name="Dufour, Rachel (DFO/MPO)" userId="942ee4ee-2b64-4781-b070-fd17f4a97ac1" providerId="ADAL" clId="{285462D1-F2C9-4693-A15D-511902186A45}" dt="2025-08-28T13:11:12.987" v="1621" actId="208"/>
      <pc:docMkLst>
        <pc:docMk/>
      </pc:docMkLst>
      <pc:sldChg chg="addSp delSp modSp mod">
        <pc:chgData name="Dufour, Rachel (DFO/MPO)" userId="942ee4ee-2b64-4781-b070-fd17f4a97ac1" providerId="ADAL" clId="{285462D1-F2C9-4693-A15D-511902186A45}" dt="2025-08-28T13:11:12.987" v="1621" actId="208"/>
        <pc:sldMkLst>
          <pc:docMk/>
          <pc:sldMk cId="0" sldId="256"/>
        </pc:sldMkLst>
        <pc:spChg chg="mod">
          <ac:chgData name="Dufour, Rachel (DFO/MPO)" userId="942ee4ee-2b64-4781-b070-fd17f4a97ac1" providerId="ADAL" clId="{285462D1-F2C9-4693-A15D-511902186A45}" dt="2025-08-28T12:33:07.744" v="1574" actId="207"/>
          <ac:spMkLst>
            <pc:docMk/>
            <pc:sldMk cId="0" sldId="256"/>
            <ac:spMk id="2" creationId="{7C312F9D-FAE1-74AB-680A-BD1F5F1A17BA}"/>
          </ac:spMkLst>
        </pc:spChg>
        <pc:spChg chg="mod">
          <ac:chgData name="Dufour, Rachel (DFO/MPO)" userId="942ee4ee-2b64-4781-b070-fd17f4a97ac1" providerId="ADAL" clId="{285462D1-F2C9-4693-A15D-511902186A45}" dt="2025-08-28T12:57:26.251" v="1611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32:35.956" v="1565" actId="1076"/>
          <ac:spMkLst>
            <pc:docMk/>
            <pc:sldMk cId="0" sldId="256"/>
            <ac:spMk id="4" creationId="{DC8E3428-5510-D1E4-6E98-15CD8FAAD042}"/>
          </ac:spMkLst>
        </pc:spChg>
        <pc:spChg chg="mod">
          <ac:chgData name="Dufour, Rachel (DFO/MPO)" userId="942ee4ee-2b64-4781-b070-fd17f4a97ac1" providerId="ADAL" clId="{285462D1-F2C9-4693-A15D-511902186A45}" dt="2025-08-28T12:31:12.328" v="1559" actId="20577"/>
          <ac:spMkLst>
            <pc:docMk/>
            <pc:sldMk cId="0" sldId="256"/>
            <ac:spMk id="7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07:18.794" v="89" actId="20577"/>
          <ac:spMkLst>
            <pc:docMk/>
            <pc:sldMk cId="0" sldId="256"/>
            <ac:spMk id="8" creationId="{00000000-0000-0000-0000-000000000000}"/>
          </ac:spMkLst>
        </pc:spChg>
        <pc:spChg chg="add mod">
          <ac:chgData name="Dufour, Rachel (DFO/MPO)" userId="942ee4ee-2b64-4781-b070-fd17f4a97ac1" providerId="ADAL" clId="{285462D1-F2C9-4693-A15D-511902186A45}" dt="2025-08-28T12:10:27.875" v="394" actId="167"/>
          <ac:spMkLst>
            <pc:docMk/>
            <pc:sldMk cId="0" sldId="256"/>
            <ac:spMk id="9" creationId="{D85A15D4-544C-75AF-00BD-4D634FDD1C52}"/>
          </ac:spMkLst>
        </pc:spChg>
        <pc:spChg chg="add mod">
          <ac:chgData name="Dufour, Rachel (DFO/MPO)" userId="942ee4ee-2b64-4781-b070-fd17f4a97ac1" providerId="ADAL" clId="{285462D1-F2C9-4693-A15D-511902186A45}" dt="2025-08-28T12:38:27.964" v="1576" actId="207"/>
          <ac:spMkLst>
            <pc:docMk/>
            <pc:sldMk cId="0" sldId="256"/>
            <ac:spMk id="10" creationId="{3F158942-BB26-E92F-7FC7-EB80FC1B3E14}"/>
          </ac:spMkLst>
        </pc:spChg>
        <pc:spChg chg="mod">
          <ac:chgData name="Dufour, Rachel (DFO/MPO)" userId="942ee4ee-2b64-4781-b070-fd17f4a97ac1" providerId="ADAL" clId="{285462D1-F2C9-4693-A15D-511902186A45}" dt="2025-08-28T12:58:37.280" v="1612" actId="207"/>
          <ac:spMkLst>
            <pc:docMk/>
            <pc:sldMk cId="0" sldId="256"/>
            <ac:spMk id="13" creationId="{2C4B7694-981D-4183-BE7A-3BC79F16FD11}"/>
          </ac:spMkLst>
        </pc:spChg>
        <pc:spChg chg="mod">
          <ac:chgData name="Dufour, Rachel (DFO/MPO)" userId="942ee4ee-2b64-4781-b070-fd17f4a97ac1" providerId="ADAL" clId="{285462D1-F2C9-4693-A15D-511902186A45}" dt="2025-08-28T12:27:52.961" v="1353" actId="20577"/>
          <ac:spMkLst>
            <pc:docMk/>
            <pc:sldMk cId="0" sldId="256"/>
            <ac:spMk id="17" creationId="{420844FC-EA58-4C7B-8499-5D9F26858142}"/>
          </ac:spMkLst>
        </pc:spChg>
        <pc:spChg chg="mod">
          <ac:chgData name="Dufour, Rachel (DFO/MPO)" userId="942ee4ee-2b64-4781-b070-fd17f4a97ac1" providerId="ADAL" clId="{285462D1-F2C9-4693-A15D-511902186A45}" dt="2025-08-28T12:38:18.389" v="1575" actId="207"/>
          <ac:spMkLst>
            <pc:docMk/>
            <pc:sldMk cId="0" sldId="256"/>
            <ac:spMk id="22" creationId="{3784CBC7-38B0-4649-AC5D-FE491972DEBC}"/>
          </ac:spMkLst>
        </pc:spChg>
        <pc:spChg chg="mod">
          <ac:chgData name="Dufour, Rachel (DFO/MPO)" userId="942ee4ee-2b64-4781-b070-fd17f4a97ac1" providerId="ADAL" clId="{285462D1-F2C9-4693-A15D-511902186A45}" dt="2025-08-28T12:10:13.194" v="389" actId="14100"/>
          <ac:spMkLst>
            <pc:docMk/>
            <pc:sldMk cId="0" sldId="256"/>
            <ac:spMk id="24" creationId="{93515292-CF8B-40CB-AFAA-9DFE06284095}"/>
          </ac:spMkLst>
        </pc:spChg>
        <pc:spChg chg="mod">
          <ac:chgData name="Dufour, Rachel (DFO/MPO)" userId="942ee4ee-2b64-4781-b070-fd17f4a97ac1" providerId="ADAL" clId="{285462D1-F2C9-4693-A15D-511902186A45}" dt="2025-08-28T12:09:55.654" v="386" actId="20577"/>
          <ac:spMkLst>
            <pc:docMk/>
            <pc:sldMk cId="0" sldId="256"/>
            <ac:spMk id="26" creationId="{E19F40DB-D50D-4692-97A7-44C19727E4C3}"/>
          </ac:spMkLst>
        </pc:spChg>
        <pc:spChg chg="add mod">
          <ac:chgData name="Dufour, Rachel (DFO/MPO)" userId="942ee4ee-2b64-4781-b070-fd17f4a97ac1" providerId="ADAL" clId="{285462D1-F2C9-4693-A15D-511902186A45}" dt="2025-08-28T12:39:29.723" v="1601" actId="20577"/>
          <ac:spMkLst>
            <pc:docMk/>
            <pc:sldMk cId="0" sldId="256"/>
            <ac:spMk id="32" creationId="{BF09E46B-2444-F4E7-C5FD-4EE7314EE12F}"/>
          </ac:spMkLst>
        </pc:spChg>
        <pc:spChg chg="add mod">
          <ac:chgData name="Dufour, Rachel (DFO/MPO)" userId="942ee4ee-2b64-4781-b070-fd17f4a97ac1" providerId="ADAL" clId="{285462D1-F2C9-4693-A15D-511902186A45}" dt="2025-08-28T12:38:56.371" v="1587" actId="20577"/>
          <ac:spMkLst>
            <pc:docMk/>
            <pc:sldMk cId="0" sldId="256"/>
            <ac:spMk id="33" creationId="{E3F12A72-3839-5773-2728-C6D9A8F885E0}"/>
          </ac:spMkLst>
        </pc:spChg>
        <pc:spChg chg="add mod">
          <ac:chgData name="Dufour, Rachel (DFO/MPO)" userId="942ee4ee-2b64-4781-b070-fd17f4a97ac1" providerId="ADAL" clId="{285462D1-F2C9-4693-A15D-511902186A45}" dt="2025-08-28T12:29:19.813" v="1553" actId="1076"/>
          <ac:spMkLst>
            <pc:docMk/>
            <pc:sldMk cId="0" sldId="256"/>
            <ac:spMk id="43" creationId="{99BF70BF-0CB6-8789-1841-813467D00DAE}"/>
          </ac:spMkLst>
        </pc:spChg>
        <pc:spChg chg="mod">
          <ac:chgData name="Dufour, Rachel (DFO/MPO)" userId="942ee4ee-2b64-4781-b070-fd17f4a97ac1" providerId="ADAL" clId="{285462D1-F2C9-4693-A15D-511902186A45}" dt="2025-08-28T12:27:00.203" v="1201" actId="20577"/>
          <ac:spMkLst>
            <pc:docMk/>
            <pc:sldMk cId="0" sldId="256"/>
            <ac:spMk id="66" creationId="{2E9533D8-F1FD-4197-8754-90B11E20FAD7}"/>
          </ac:spMkLst>
        </pc:spChg>
        <pc:spChg chg="mod">
          <ac:chgData name="Dufour, Rachel (DFO/MPO)" userId="942ee4ee-2b64-4781-b070-fd17f4a97ac1" providerId="ADAL" clId="{285462D1-F2C9-4693-A15D-511902186A45}" dt="2025-08-28T12:05:52.772" v="5"/>
          <ac:spMkLst>
            <pc:docMk/>
            <pc:sldMk cId="0" sldId="256"/>
            <ac:spMk id="101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39:05.191" v="1588" actId="14100"/>
          <ac:spMkLst>
            <pc:docMk/>
            <pc:sldMk cId="0" sldId="256"/>
            <ac:spMk id="107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08:07.367" v="255" actId="14100"/>
          <ac:spMkLst>
            <pc:docMk/>
            <pc:sldMk cId="0" sldId="256"/>
            <ac:spMk id="110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15:02.621" v="439" actId="14100"/>
          <ac:spMkLst>
            <pc:docMk/>
            <pc:sldMk cId="0" sldId="256"/>
            <ac:spMk id="112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16:34.209" v="546" actId="14100"/>
          <ac:spMkLst>
            <pc:docMk/>
            <pc:sldMk cId="0" sldId="256"/>
            <ac:spMk id="114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31:37.823" v="1563" actId="20577"/>
          <ac:spMkLst>
            <pc:docMk/>
            <pc:sldMk cId="0" sldId="256"/>
            <ac:spMk id="115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19:01.366" v="600" actId="207"/>
          <ac:spMkLst>
            <pc:docMk/>
            <pc:sldMk cId="0" sldId="256"/>
            <ac:spMk id="116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08:09.698" v="256" actId="14100"/>
          <ac:spMkLst>
            <pc:docMk/>
            <pc:sldMk cId="0" sldId="256"/>
            <ac:spMk id="117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05:11.958" v="2"/>
          <ac:spMkLst>
            <pc:docMk/>
            <pc:sldMk cId="0" sldId="256"/>
            <ac:spMk id="122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10:07.033" v="387" actId="1076"/>
          <ac:spMkLst>
            <pc:docMk/>
            <pc:sldMk cId="0" sldId="256"/>
            <ac:spMk id="126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08:30.094" v="260" actId="6549"/>
          <ac:spMkLst>
            <pc:docMk/>
            <pc:sldMk cId="0" sldId="256"/>
            <ac:spMk id="129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3:11:00.216" v="1616" actId="14100"/>
          <ac:spMkLst>
            <pc:docMk/>
            <pc:sldMk cId="0" sldId="256"/>
            <ac:spMk id="269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14:54.822" v="438" actId="1076"/>
          <ac:spMkLst>
            <pc:docMk/>
            <pc:sldMk cId="0" sldId="256"/>
            <ac:spMk id="271" creationId="{00000000-0000-0000-0000-000000000000}"/>
          </ac:spMkLst>
        </pc:spChg>
        <pc:spChg chg="del">
          <ac:chgData name="Dufour, Rachel (DFO/MPO)" userId="942ee4ee-2b64-4781-b070-fd17f4a97ac1" providerId="ADAL" clId="{285462D1-F2C9-4693-A15D-511902186A45}" dt="2025-08-28T12:08:33.648" v="262" actId="478"/>
          <ac:spMkLst>
            <pc:docMk/>
            <pc:sldMk cId="0" sldId="256"/>
            <ac:spMk id="272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10:44.579" v="398" actId="1076"/>
          <ac:spMkLst>
            <pc:docMk/>
            <pc:sldMk cId="0" sldId="256"/>
            <ac:spMk id="280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23:40.930" v="841" actId="1076"/>
          <ac:spMkLst>
            <pc:docMk/>
            <pc:sldMk cId="0" sldId="256"/>
            <ac:spMk id="281" creationId="{00000000-0000-0000-0000-000000000000}"/>
          </ac:spMkLst>
        </pc:spChg>
        <pc:spChg chg="del">
          <ac:chgData name="Dufour, Rachel (DFO/MPO)" userId="942ee4ee-2b64-4781-b070-fd17f4a97ac1" providerId="ADAL" clId="{285462D1-F2C9-4693-A15D-511902186A45}" dt="2025-08-28T12:17:36.431" v="571" actId="478"/>
          <ac:spMkLst>
            <pc:docMk/>
            <pc:sldMk cId="0" sldId="256"/>
            <ac:spMk id="282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06:10.015" v="15" actId="6549"/>
          <ac:spMkLst>
            <pc:docMk/>
            <pc:sldMk cId="0" sldId="256"/>
            <ac:spMk id="2100" creationId="{00000000-0000-0000-0000-000000000000}"/>
          </ac:spMkLst>
        </pc:spChg>
        <pc:spChg chg="mod">
          <ac:chgData name="Dufour, Rachel (DFO/MPO)" userId="942ee4ee-2b64-4781-b070-fd17f4a97ac1" providerId="ADAL" clId="{285462D1-F2C9-4693-A15D-511902186A45}" dt="2025-08-28T12:29:23.037" v="1554" actId="14100"/>
          <ac:spMkLst>
            <pc:docMk/>
            <pc:sldMk cId="0" sldId="256"/>
            <ac:spMk id="2135" creationId="{00000000-0000-0000-0000-000000000000}"/>
          </ac:spMkLst>
        </pc:spChg>
        <pc:spChg chg="del mod">
          <ac:chgData name="Dufour, Rachel (DFO/MPO)" userId="942ee4ee-2b64-4781-b070-fd17f4a97ac1" providerId="ADAL" clId="{285462D1-F2C9-4693-A15D-511902186A45}" dt="2025-08-28T12:17:40.429" v="573" actId="478"/>
          <ac:spMkLst>
            <pc:docMk/>
            <pc:sldMk cId="0" sldId="256"/>
            <ac:spMk id="2141" creationId="{00000000-0000-0000-0000-000000000000}"/>
          </ac:spMkLst>
        </pc:spChg>
        <pc:spChg chg="del">
          <ac:chgData name="Dufour, Rachel (DFO/MPO)" userId="942ee4ee-2b64-4781-b070-fd17f4a97ac1" providerId="ADAL" clId="{285462D1-F2C9-4693-A15D-511902186A45}" dt="2025-08-28T12:16:35.943" v="547" actId="478"/>
          <ac:spMkLst>
            <pc:docMk/>
            <pc:sldMk cId="0" sldId="256"/>
            <ac:spMk id="2142" creationId="{00000000-0000-0000-0000-000000000000}"/>
          </ac:spMkLst>
        </pc:spChg>
        <pc:grpChg chg="mod">
          <ac:chgData name="Dufour, Rachel (DFO/MPO)" userId="942ee4ee-2b64-4781-b070-fd17f4a97ac1" providerId="ADAL" clId="{285462D1-F2C9-4693-A15D-511902186A45}" dt="2025-08-28T12:25:58.729" v="1049" actId="1076"/>
          <ac:grpSpMkLst>
            <pc:docMk/>
            <pc:sldMk cId="0" sldId="256"/>
            <ac:grpSpMk id="14" creationId="{FA0B1C42-66DB-42EF-8DD2-8C3EAE249485}"/>
          </ac:grpSpMkLst>
        </pc:grpChg>
        <pc:grpChg chg="del">
          <ac:chgData name="Dufour, Rachel (DFO/MPO)" userId="942ee4ee-2b64-4781-b070-fd17f4a97ac1" providerId="ADAL" clId="{285462D1-F2C9-4693-A15D-511902186A45}" dt="2025-08-28T12:08:31.983" v="261" actId="478"/>
          <ac:grpSpMkLst>
            <pc:docMk/>
            <pc:sldMk cId="0" sldId="256"/>
            <ac:grpSpMk id="15" creationId="{0DA4E293-2DBA-6513-2F44-F3CF8E0D202A}"/>
          </ac:grpSpMkLst>
        </pc:grpChg>
        <pc:grpChg chg="add mod">
          <ac:chgData name="Dufour, Rachel (DFO/MPO)" userId="942ee4ee-2b64-4781-b070-fd17f4a97ac1" providerId="ADAL" clId="{285462D1-F2C9-4693-A15D-511902186A45}" dt="2025-08-28T12:23:16.573" v="835" actId="164"/>
          <ac:grpSpMkLst>
            <pc:docMk/>
            <pc:sldMk cId="0" sldId="256"/>
            <ac:grpSpMk id="37" creationId="{84DD7724-BFFC-DDB5-400B-29394E74EC42}"/>
          </ac:grpSpMkLst>
        </pc:grpChg>
        <pc:grpChg chg="del">
          <ac:chgData name="Dufour, Rachel (DFO/MPO)" userId="942ee4ee-2b64-4781-b070-fd17f4a97ac1" providerId="ADAL" clId="{285462D1-F2C9-4693-A15D-511902186A45}" dt="2025-08-28T12:16:56.874" v="552" actId="478"/>
          <ac:grpSpMkLst>
            <pc:docMk/>
            <pc:sldMk cId="0" sldId="256"/>
            <ac:grpSpMk id="50" creationId="{EAA0961D-5BED-B8BC-8AE2-339C6E5AB105}"/>
          </ac:grpSpMkLst>
        </pc:grpChg>
        <pc:cxnChg chg="add del mod">
          <ac:chgData name="Dufour, Rachel (DFO/MPO)" userId="942ee4ee-2b64-4781-b070-fd17f4a97ac1" providerId="ADAL" clId="{285462D1-F2C9-4693-A15D-511902186A45}" dt="2025-08-28T12:22:49.356" v="830" actId="478"/>
          <ac:cxnSpMkLst>
            <pc:docMk/>
            <pc:sldMk cId="0" sldId="256"/>
            <ac:cxnSpMk id="12" creationId="{7F7E2A46-B35E-5A53-0262-1DADABE59705}"/>
          </ac:cxnSpMkLst>
        </pc:cxnChg>
        <pc:cxnChg chg="add mod">
          <ac:chgData name="Dufour, Rachel (DFO/MPO)" userId="942ee4ee-2b64-4781-b070-fd17f4a97ac1" providerId="ADAL" clId="{285462D1-F2C9-4693-A15D-511902186A45}" dt="2025-08-28T13:10:57.302" v="1615" actId="14100"/>
          <ac:cxnSpMkLst>
            <pc:docMk/>
            <pc:sldMk cId="0" sldId="256"/>
            <ac:cxnSpMk id="19" creationId="{E928728A-228A-7EDF-E92F-8E380A4FA207}"/>
          </ac:cxnSpMkLst>
        </pc:cxnChg>
        <pc:cxnChg chg="del">
          <ac:chgData name="Dufour, Rachel (DFO/MPO)" userId="942ee4ee-2b64-4781-b070-fd17f4a97ac1" providerId="ADAL" clId="{285462D1-F2C9-4693-A15D-511902186A45}" dt="2025-08-28T12:17:20.942" v="565" actId="478"/>
          <ac:cxnSpMkLst>
            <pc:docMk/>
            <pc:sldMk cId="0" sldId="256"/>
            <ac:cxnSpMk id="20" creationId="{FB26106A-E702-4E86-2B24-0A233FD65DC7}"/>
          </ac:cxnSpMkLst>
        </pc:cxnChg>
        <pc:cxnChg chg="add del mod">
          <ac:chgData name="Dufour, Rachel (DFO/MPO)" userId="942ee4ee-2b64-4781-b070-fd17f4a97ac1" providerId="ADAL" clId="{285462D1-F2C9-4693-A15D-511902186A45}" dt="2025-08-28T13:11:03.874" v="1618" actId="478"/>
          <ac:cxnSpMkLst>
            <pc:docMk/>
            <pc:sldMk cId="0" sldId="256"/>
            <ac:cxnSpMk id="39" creationId="{5573E25C-5D55-C499-AFB7-81741DA48676}"/>
          </ac:cxnSpMkLst>
        </pc:cxnChg>
        <pc:cxnChg chg="del mod">
          <ac:chgData name="Dufour, Rachel (DFO/MPO)" userId="942ee4ee-2b64-4781-b070-fd17f4a97ac1" providerId="ADAL" clId="{285462D1-F2C9-4693-A15D-511902186A45}" dt="2025-08-28T12:17:19.249" v="564" actId="478"/>
          <ac:cxnSpMkLst>
            <pc:docMk/>
            <pc:sldMk cId="0" sldId="256"/>
            <ac:cxnSpMk id="40" creationId="{2A347996-B157-164D-5905-241E24AA773B}"/>
          </ac:cxnSpMkLst>
        </pc:cxnChg>
        <pc:cxnChg chg="del mod">
          <ac:chgData name="Dufour, Rachel (DFO/MPO)" userId="942ee4ee-2b64-4781-b070-fd17f4a97ac1" providerId="ADAL" clId="{285462D1-F2C9-4693-A15D-511902186A45}" dt="2025-08-28T12:17:42.718" v="574" actId="478"/>
          <ac:cxnSpMkLst>
            <pc:docMk/>
            <pc:sldMk cId="0" sldId="256"/>
            <ac:cxnSpMk id="41" creationId="{B5CD984F-B69D-3D98-88AE-DEB1AEC0C5C8}"/>
          </ac:cxnSpMkLst>
        </pc:cxnChg>
        <pc:cxnChg chg="add del">
          <ac:chgData name="Dufour, Rachel (DFO/MPO)" userId="942ee4ee-2b64-4781-b070-fd17f4a97ac1" providerId="ADAL" clId="{285462D1-F2C9-4693-A15D-511902186A45}" dt="2025-08-28T12:29:28.163" v="1556" actId="478"/>
          <ac:cxnSpMkLst>
            <pc:docMk/>
            <pc:sldMk cId="0" sldId="256"/>
            <ac:cxnSpMk id="45" creationId="{DAAE9BA7-B40B-CCA4-9BF2-BED7E766C3FE}"/>
          </ac:cxnSpMkLst>
        </pc:cxnChg>
        <pc:cxnChg chg="add mod">
          <ac:chgData name="Dufour, Rachel (DFO/MPO)" userId="942ee4ee-2b64-4781-b070-fd17f4a97ac1" providerId="ADAL" clId="{285462D1-F2C9-4693-A15D-511902186A45}" dt="2025-08-28T12:29:37.655" v="1558" actId="208"/>
          <ac:cxnSpMkLst>
            <pc:docMk/>
            <pc:sldMk cId="0" sldId="256"/>
            <ac:cxnSpMk id="51" creationId="{341EBE74-43EE-3F06-5C20-48311814BBCB}"/>
          </ac:cxnSpMkLst>
        </pc:cxnChg>
        <pc:cxnChg chg="del">
          <ac:chgData name="Dufour, Rachel (DFO/MPO)" userId="942ee4ee-2b64-4781-b070-fd17f4a97ac1" providerId="ADAL" clId="{285462D1-F2C9-4693-A15D-511902186A45}" dt="2025-08-28T12:16:58.538" v="553" actId="478"/>
          <ac:cxnSpMkLst>
            <pc:docMk/>
            <pc:sldMk cId="0" sldId="256"/>
            <ac:cxnSpMk id="52" creationId="{2F895B17-9E80-100F-23CE-306458BB8797}"/>
          </ac:cxnSpMkLst>
        </pc:cxnChg>
        <pc:cxnChg chg="del mod">
          <ac:chgData name="Dufour, Rachel (DFO/MPO)" userId="942ee4ee-2b64-4781-b070-fd17f4a97ac1" providerId="ADAL" clId="{285462D1-F2C9-4693-A15D-511902186A45}" dt="2025-08-28T12:26:01.257" v="1051" actId="478"/>
          <ac:cxnSpMkLst>
            <pc:docMk/>
            <pc:sldMk cId="0" sldId="256"/>
            <ac:cxnSpMk id="58" creationId="{714A01C7-B807-2716-821B-7E546419BEF9}"/>
          </ac:cxnSpMkLst>
        </pc:cxnChg>
        <pc:cxnChg chg="add mod">
          <ac:chgData name="Dufour, Rachel (DFO/MPO)" userId="942ee4ee-2b64-4781-b070-fd17f4a97ac1" providerId="ADAL" clId="{285462D1-F2C9-4693-A15D-511902186A45}" dt="2025-08-28T13:11:12.987" v="1621" actId="208"/>
          <ac:cxnSpMkLst>
            <pc:docMk/>
            <pc:sldMk cId="0" sldId="256"/>
            <ac:cxnSpMk id="59" creationId="{F9F18D0F-E8FB-6E99-AB61-C5E1ABDFABA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36352" indent="0" algn="ctr">
              <a:buNone/>
              <a:defRPr/>
            </a:lvl2pPr>
            <a:lvl3pPr marL="872704" indent="0" algn="ctr">
              <a:buNone/>
              <a:defRPr/>
            </a:lvl3pPr>
            <a:lvl4pPr marL="1309056" indent="0" algn="ctr">
              <a:buNone/>
              <a:defRPr/>
            </a:lvl4pPr>
            <a:lvl5pPr marL="1745408" indent="0" algn="ctr">
              <a:buNone/>
              <a:defRPr/>
            </a:lvl5pPr>
            <a:lvl6pPr marL="2181759" indent="0" algn="ctr">
              <a:buNone/>
              <a:defRPr/>
            </a:lvl6pPr>
            <a:lvl7pPr marL="2618111" indent="0" algn="ctr">
              <a:buNone/>
              <a:defRPr/>
            </a:lvl7pPr>
            <a:lvl8pPr marL="3054463" indent="0" algn="ctr">
              <a:buNone/>
              <a:defRPr/>
            </a:lvl8pPr>
            <a:lvl9pPr marL="3490815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6E7-727E-4F1B-847F-2D79805EE14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5321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DC98E-CC8C-4BB4-B555-E712AB2AC4E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3730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31523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1EC0E-B187-4A24-973A-238BEAAE5F0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99795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1" y="274639"/>
            <a:ext cx="8229600" cy="585152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BA959-7692-4644-BD43-148742B490B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38935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1" y="1600201"/>
            <a:ext cx="8229600" cy="4525963"/>
          </a:xfrm>
        </p:spPr>
        <p:txBody>
          <a:bodyPr/>
          <a:lstStyle/>
          <a:p>
            <a:pPr lvl="0"/>
            <a:endParaRPr lang="en-CA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5757B-F27E-4C92-B98B-71B56C24D38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678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694A2-C404-4EBA-9CAA-B1B396D2012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208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1900"/>
            </a:lvl1pPr>
            <a:lvl2pPr marL="436352" indent="0">
              <a:buNone/>
              <a:defRPr sz="1700"/>
            </a:lvl2pPr>
            <a:lvl3pPr marL="872704" indent="0">
              <a:buNone/>
              <a:defRPr sz="1500"/>
            </a:lvl3pPr>
            <a:lvl4pPr marL="1309056" indent="0">
              <a:buNone/>
              <a:defRPr sz="1400"/>
            </a:lvl4pPr>
            <a:lvl5pPr marL="1745408" indent="0">
              <a:buNone/>
              <a:defRPr sz="1400"/>
            </a:lvl5pPr>
            <a:lvl6pPr marL="2181759" indent="0">
              <a:buNone/>
              <a:defRPr sz="1400"/>
            </a:lvl6pPr>
            <a:lvl7pPr marL="2618111" indent="0">
              <a:buNone/>
              <a:defRPr sz="1400"/>
            </a:lvl7pPr>
            <a:lvl8pPr marL="3054463" indent="0">
              <a:buNone/>
              <a:defRPr sz="1400"/>
            </a:lvl8pPr>
            <a:lvl9pPr marL="3490815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DF8F6-F723-44A1-8BCB-246B86CE1E8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2068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44462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2339" y="1600201"/>
            <a:ext cx="4044462" cy="45259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42727-A97B-4038-B5ED-5900F72AE15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7135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352" indent="0">
              <a:buNone/>
              <a:defRPr sz="1900" b="1"/>
            </a:lvl2pPr>
            <a:lvl3pPr marL="872704" indent="0">
              <a:buNone/>
              <a:defRPr sz="1700" b="1"/>
            </a:lvl3pPr>
            <a:lvl4pPr marL="1309056" indent="0">
              <a:buNone/>
              <a:defRPr sz="1500" b="1"/>
            </a:lvl4pPr>
            <a:lvl5pPr marL="1745408" indent="0">
              <a:buNone/>
              <a:defRPr sz="1500" b="1"/>
            </a:lvl5pPr>
            <a:lvl6pPr marL="2181759" indent="0">
              <a:buNone/>
              <a:defRPr sz="1500" b="1"/>
            </a:lvl6pPr>
            <a:lvl7pPr marL="2618111" indent="0">
              <a:buNone/>
              <a:defRPr sz="1500" b="1"/>
            </a:lvl7pPr>
            <a:lvl8pPr marL="3054463" indent="0">
              <a:buNone/>
              <a:defRPr sz="1500" b="1"/>
            </a:lvl8pPr>
            <a:lvl9pPr marL="3490815" indent="0">
              <a:buNone/>
              <a:defRPr sz="15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269" y="1535113"/>
            <a:ext cx="4041531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6352" indent="0">
              <a:buNone/>
              <a:defRPr sz="1900" b="1"/>
            </a:lvl2pPr>
            <a:lvl3pPr marL="872704" indent="0">
              <a:buNone/>
              <a:defRPr sz="1700" b="1"/>
            </a:lvl3pPr>
            <a:lvl4pPr marL="1309056" indent="0">
              <a:buNone/>
              <a:defRPr sz="1500" b="1"/>
            </a:lvl4pPr>
            <a:lvl5pPr marL="1745408" indent="0">
              <a:buNone/>
              <a:defRPr sz="1500" b="1"/>
            </a:lvl5pPr>
            <a:lvl6pPr marL="2181759" indent="0">
              <a:buNone/>
              <a:defRPr sz="1500" b="1"/>
            </a:lvl6pPr>
            <a:lvl7pPr marL="2618111" indent="0">
              <a:buNone/>
              <a:defRPr sz="1500" b="1"/>
            </a:lvl7pPr>
            <a:lvl8pPr marL="3054463" indent="0">
              <a:buNone/>
              <a:defRPr sz="1500" b="1"/>
            </a:lvl8pPr>
            <a:lvl9pPr marL="3490815" indent="0">
              <a:buNone/>
              <a:defRPr sz="15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269" y="2174875"/>
            <a:ext cx="4041531" cy="3951288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AE31E-8184-45ED-83CE-A08B1E9DD2F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7560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4298E-A29D-4E2A-A800-4877885A951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0638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40F39-EE3C-4F6B-A6AE-9767F4A3CF8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81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1" cy="5853113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36352" indent="0">
              <a:buNone/>
              <a:defRPr sz="1100"/>
            </a:lvl2pPr>
            <a:lvl3pPr marL="872704" indent="0">
              <a:buNone/>
              <a:defRPr sz="1000"/>
            </a:lvl3pPr>
            <a:lvl4pPr marL="1309056" indent="0">
              <a:buNone/>
              <a:defRPr sz="800"/>
            </a:lvl4pPr>
            <a:lvl5pPr marL="1745408" indent="0">
              <a:buNone/>
              <a:defRPr sz="800"/>
            </a:lvl5pPr>
            <a:lvl6pPr marL="2181759" indent="0">
              <a:buNone/>
              <a:defRPr sz="800"/>
            </a:lvl6pPr>
            <a:lvl7pPr marL="2618111" indent="0">
              <a:buNone/>
              <a:defRPr sz="800"/>
            </a:lvl7pPr>
            <a:lvl8pPr marL="3054463" indent="0">
              <a:buNone/>
              <a:defRPr sz="800"/>
            </a:lvl8pPr>
            <a:lvl9pPr marL="3490815" indent="0">
              <a:buNone/>
              <a:defRPr sz="8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E97E9-F967-49D4-B6C7-68868E229AD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767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36352" indent="0">
              <a:buNone/>
              <a:defRPr sz="2700"/>
            </a:lvl2pPr>
            <a:lvl3pPr marL="872704" indent="0">
              <a:buNone/>
              <a:defRPr sz="2300"/>
            </a:lvl3pPr>
            <a:lvl4pPr marL="1309056" indent="0">
              <a:buNone/>
              <a:defRPr sz="1900"/>
            </a:lvl4pPr>
            <a:lvl5pPr marL="1745408" indent="0">
              <a:buNone/>
              <a:defRPr sz="1900"/>
            </a:lvl5pPr>
            <a:lvl6pPr marL="2181759" indent="0">
              <a:buNone/>
              <a:defRPr sz="1900"/>
            </a:lvl6pPr>
            <a:lvl7pPr marL="2618111" indent="0">
              <a:buNone/>
              <a:defRPr sz="1900"/>
            </a:lvl7pPr>
            <a:lvl8pPr marL="3054463" indent="0">
              <a:buNone/>
              <a:defRPr sz="1900"/>
            </a:lvl8pPr>
            <a:lvl9pPr marL="3490815" indent="0">
              <a:buNone/>
              <a:defRPr sz="1900"/>
            </a:lvl9pPr>
          </a:lstStyle>
          <a:p>
            <a:pPr lvl="0"/>
            <a:endParaRPr lang="en-CA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36352" indent="0">
              <a:buNone/>
              <a:defRPr sz="1100"/>
            </a:lvl2pPr>
            <a:lvl3pPr marL="872704" indent="0">
              <a:buNone/>
              <a:defRPr sz="1000"/>
            </a:lvl3pPr>
            <a:lvl4pPr marL="1309056" indent="0">
              <a:buNone/>
              <a:defRPr sz="800"/>
            </a:lvl4pPr>
            <a:lvl5pPr marL="1745408" indent="0">
              <a:buNone/>
              <a:defRPr sz="800"/>
            </a:lvl5pPr>
            <a:lvl6pPr marL="2181759" indent="0">
              <a:buNone/>
              <a:defRPr sz="800"/>
            </a:lvl6pPr>
            <a:lvl7pPr marL="2618111" indent="0">
              <a:buNone/>
              <a:defRPr sz="800"/>
            </a:lvl7pPr>
            <a:lvl8pPr marL="3054463" indent="0">
              <a:buNone/>
              <a:defRPr sz="800"/>
            </a:lvl8pPr>
            <a:lvl9pPr marL="3490815" indent="0">
              <a:buNone/>
              <a:defRPr sz="8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DC8A2-FEFB-40CF-B7E8-194A72D9A92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10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1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70" tIns="43635" rIns="87270" bIns="436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1" y="160020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fr-FR"/>
              <a:t>Cliquez pour modifier les styles du texte du masque</a:t>
            </a:r>
          </a:p>
          <a:p>
            <a:pPr lvl="1"/>
            <a:r>
              <a:rPr lang="en-CA" altLang="fr-FR"/>
              <a:t>Deuxième niveau</a:t>
            </a:r>
          </a:p>
          <a:p>
            <a:pPr lvl="2"/>
            <a:r>
              <a:rPr lang="en-CA" altLang="fr-FR"/>
              <a:t>Troisième niveau</a:t>
            </a:r>
          </a:p>
          <a:p>
            <a:pPr lvl="3"/>
            <a:r>
              <a:rPr lang="en-CA" altLang="fr-FR"/>
              <a:t>Quatrième niveau</a:t>
            </a:r>
          </a:p>
          <a:p>
            <a:pPr lvl="4"/>
            <a:r>
              <a:rPr lang="en-CA" alt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70" tIns="43635" rIns="87270" bIns="43635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D58A641-244C-4667-BE01-51A0E5D1FE0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B9B005-EC84-ADCA-D084-11744A02DD9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7415213" y="63500"/>
            <a:ext cx="1700212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Unclassified - Non-Classifié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36352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872704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09056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745408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27264" indent="-327264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09072" indent="-272720" algn="l" rtl="0" eaLnBrk="0" fontAlgn="base" hangingPunct="0">
        <a:spcBef>
          <a:spcPct val="20000"/>
        </a:spcBef>
        <a:spcAft>
          <a:spcPct val="0"/>
        </a:spcAft>
        <a:buChar char="–"/>
        <a:defRPr sz="2700">
          <a:solidFill>
            <a:schemeClr val="tx1"/>
          </a:solidFill>
          <a:latin typeface="+mn-lt"/>
        </a:defRPr>
      </a:lvl2pPr>
      <a:lvl3pPr marL="1090880" indent="-218176" algn="l" rtl="0" eaLnBrk="0" fontAlgn="base" hangingPunct="0">
        <a:spcBef>
          <a:spcPct val="20000"/>
        </a:spcBef>
        <a:spcAft>
          <a:spcPct val="0"/>
        </a:spcAft>
        <a:buChar char="•"/>
        <a:defRPr sz="2300">
          <a:solidFill>
            <a:schemeClr val="tx1"/>
          </a:solidFill>
          <a:latin typeface="+mn-lt"/>
        </a:defRPr>
      </a:lvl3pPr>
      <a:lvl4pPr marL="1527231" indent="-218176" algn="l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4pPr>
      <a:lvl5pPr marL="1963583" indent="-218176" algn="l" rtl="0" eaLnBrk="0" fontAlgn="base" hangingPunct="0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2399935" indent="-218176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6pPr>
      <a:lvl7pPr marL="2836287" indent="-218176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7pPr>
      <a:lvl8pPr marL="3272639" indent="-218176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8pPr>
      <a:lvl9pPr marL="3708991" indent="-218176" algn="l" rtl="0" fontAlgn="base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6352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2704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9056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45408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81759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18111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54463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90815" algn="l" defTabSz="872704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62">
            <a:extLst>
              <a:ext uri="{FF2B5EF4-FFF2-40B4-BE49-F238E27FC236}">
                <a16:creationId xmlns:a16="http://schemas.microsoft.com/office/drawing/2014/main" id="{D85A15D4-544C-75AF-00BD-4D634FDD1C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69832" y="2489136"/>
            <a:ext cx="4118" cy="76214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052" name="Line 13"/>
          <p:cNvSpPr>
            <a:spLocks noChangeShapeType="1"/>
          </p:cNvSpPr>
          <p:nvPr/>
        </p:nvSpPr>
        <p:spPr bwMode="auto">
          <a:xfrm>
            <a:off x="5438367" y="1136246"/>
            <a:ext cx="7051" cy="13163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101" name="Line 662"/>
          <p:cNvSpPr>
            <a:spLocks noChangeShapeType="1"/>
          </p:cNvSpPr>
          <p:nvPr/>
        </p:nvSpPr>
        <p:spPr bwMode="auto">
          <a:xfrm>
            <a:off x="3469436" y="1152278"/>
            <a:ext cx="7329" cy="1993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4037610" y="677434"/>
            <a:ext cx="864577" cy="287338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ctr" anchorCtr="0"/>
          <a:lstStyle/>
          <a:p>
            <a:pPr algn="ctr"/>
            <a:r>
              <a:rPr lang="fr-CA" altLang="fr-FR" sz="700" b="1" dirty="0"/>
              <a:t>ELOG</a:t>
            </a:r>
            <a:endParaRPr lang="en-CA" altLang="fr-FR" sz="700" b="1" dirty="0"/>
          </a:p>
        </p:txBody>
      </p:sp>
      <p:sp>
        <p:nvSpPr>
          <p:cNvPr id="2083" name="Line 502"/>
          <p:cNvSpPr>
            <a:spLocks noChangeShapeType="1"/>
          </p:cNvSpPr>
          <p:nvPr/>
        </p:nvSpPr>
        <p:spPr bwMode="auto">
          <a:xfrm flipH="1">
            <a:off x="3469436" y="1139448"/>
            <a:ext cx="1968930" cy="132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084" name="Line 503"/>
          <p:cNvSpPr>
            <a:spLocks noChangeShapeType="1"/>
          </p:cNvSpPr>
          <p:nvPr/>
        </p:nvSpPr>
        <p:spPr bwMode="auto">
          <a:xfrm>
            <a:off x="4469899" y="975230"/>
            <a:ext cx="0" cy="1770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3" name="ZoneTexte 2"/>
          <p:cNvSpPr txBox="1"/>
          <p:nvPr/>
        </p:nvSpPr>
        <p:spPr>
          <a:xfrm>
            <a:off x="7596336" y="6523945"/>
            <a:ext cx="14401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800" dirty="0"/>
              <a:t>2025-09-15</a:t>
            </a:r>
          </a:p>
        </p:txBody>
      </p:sp>
      <p:sp>
        <p:nvSpPr>
          <p:cNvPr id="100" name="ZoneTexte 99"/>
          <p:cNvSpPr txBox="1"/>
          <p:nvPr/>
        </p:nvSpPr>
        <p:spPr>
          <a:xfrm>
            <a:off x="91088" y="526906"/>
            <a:ext cx="369035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700" dirty="0"/>
              <a:t>Les éléments </a:t>
            </a:r>
            <a:r>
              <a:rPr lang="fr-CA" sz="700" dirty="0">
                <a:solidFill>
                  <a:srgbClr val="7030A0"/>
                </a:solidFill>
              </a:rPr>
              <a:t>en violet </a:t>
            </a:r>
            <a:r>
              <a:rPr lang="fr-CA" sz="700" dirty="0"/>
              <a:t>sont facultatifs / </a:t>
            </a:r>
            <a:r>
              <a:rPr lang="fr-CA" sz="700" dirty="0" err="1">
                <a:solidFill>
                  <a:srgbClr val="7030A0"/>
                </a:solidFill>
              </a:rPr>
              <a:t>Purple</a:t>
            </a:r>
            <a:r>
              <a:rPr lang="fr-CA" sz="700" dirty="0"/>
              <a:t> </a:t>
            </a:r>
            <a:r>
              <a:rPr lang="fr-CA" sz="700" dirty="0" err="1"/>
              <a:t>elements</a:t>
            </a:r>
            <a:r>
              <a:rPr lang="fr-CA" sz="700" dirty="0"/>
              <a:t> are </a:t>
            </a:r>
            <a:r>
              <a:rPr lang="fr-CA" sz="700" dirty="0" err="1"/>
              <a:t>optional</a:t>
            </a:r>
            <a:endParaRPr lang="fr-CA" sz="700" dirty="0"/>
          </a:p>
        </p:txBody>
      </p:sp>
      <p:sp>
        <p:nvSpPr>
          <p:cNvPr id="101" name="Text Box 406"/>
          <p:cNvSpPr txBox="1">
            <a:spLocks noChangeArrowheads="1"/>
          </p:cNvSpPr>
          <p:nvPr/>
        </p:nvSpPr>
        <p:spPr bwMode="auto">
          <a:xfrm>
            <a:off x="91088" y="281157"/>
            <a:ext cx="8945408" cy="27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270" tIns="43635" rIns="87270" bIns="4363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FR" altLang="fr-FR" sz="1200" b="1" dirty="0"/>
              <a:t>JBE - Structure XML - Poisson de fond - Formulaire National</a:t>
            </a:r>
          </a:p>
        </p:txBody>
      </p:sp>
      <p:sp>
        <p:nvSpPr>
          <p:cNvPr id="122" name="Text Box 406"/>
          <p:cNvSpPr txBox="1">
            <a:spLocks noChangeArrowheads="1"/>
          </p:cNvSpPr>
          <p:nvPr/>
        </p:nvSpPr>
        <p:spPr bwMode="auto">
          <a:xfrm>
            <a:off x="107504" y="93568"/>
            <a:ext cx="6488105" cy="27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7270" tIns="43635" rIns="87270" bIns="4363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fr-FR" sz="1200" b="1" dirty="0"/>
              <a:t>ELOG - XML structure - Groundfish - National form</a:t>
            </a:r>
            <a:endParaRPr lang="en-CA" altLang="fr-FR" sz="1200" b="1" dirty="0"/>
          </a:p>
        </p:txBody>
      </p:sp>
      <p:sp>
        <p:nvSpPr>
          <p:cNvPr id="103" name="Rectangle 883"/>
          <p:cNvSpPr>
            <a:spLocks noChangeArrowheads="1"/>
          </p:cNvSpPr>
          <p:nvPr/>
        </p:nvSpPr>
        <p:spPr bwMode="auto">
          <a:xfrm>
            <a:off x="4736784" y="1198152"/>
            <a:ext cx="1431978" cy="1120373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TRIP</a:t>
            </a:r>
          </a:p>
        </p:txBody>
      </p:sp>
      <p:sp>
        <p:nvSpPr>
          <p:cNvPr id="2100" name="Rectangle 653"/>
          <p:cNvSpPr>
            <a:spLocks noChangeArrowheads="1"/>
          </p:cNvSpPr>
          <p:nvPr/>
        </p:nvSpPr>
        <p:spPr bwMode="auto">
          <a:xfrm>
            <a:off x="2992240" y="1190679"/>
            <a:ext cx="1019740" cy="84094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GENERAL_INFO</a:t>
            </a:r>
          </a:p>
          <a:p>
            <a:pPr algn="ctr"/>
            <a:r>
              <a:rPr lang="fr-CA" altLang="fr-FR" sz="500" dirty="0"/>
              <a:t>REG_ID</a:t>
            </a:r>
            <a:endParaRPr lang="fr-CA" altLang="fr-FR" sz="500" dirty="0">
              <a:solidFill>
                <a:srgbClr val="7030A0"/>
              </a:solidFill>
            </a:endParaRP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VRN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FIN</a:t>
            </a:r>
          </a:p>
          <a:p>
            <a:pPr algn="ctr"/>
            <a:r>
              <a:rPr lang="fr-CA" altLang="fr-FR" sz="500" dirty="0"/>
              <a:t>CIE_ID</a:t>
            </a:r>
          </a:p>
          <a:p>
            <a:pPr algn="ctr"/>
            <a:r>
              <a:rPr lang="fr-CA" altLang="fr-FR" sz="500" dirty="0"/>
              <a:t>SOFT_VER</a:t>
            </a:r>
          </a:p>
          <a:p>
            <a:pPr algn="ctr"/>
            <a:r>
              <a:rPr lang="fr-CA" altLang="fr-FR" sz="500" dirty="0"/>
              <a:t>FORM_VER_ID</a:t>
            </a:r>
          </a:p>
          <a:p>
            <a:pPr algn="ctr"/>
            <a:r>
              <a:rPr lang="fr-CA" altLang="fr-FR" sz="500" dirty="0"/>
              <a:t>SUBFORM_ID</a:t>
            </a:r>
          </a:p>
          <a:p>
            <a:pPr algn="ctr"/>
            <a:endParaRPr lang="fr-CA" altLang="fr-FR" sz="500" dirty="0">
              <a:solidFill>
                <a:srgbClr val="7030A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360496" y="1351247"/>
            <a:ext cx="88027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>
                <a:solidFill>
                  <a:srgbClr val="7030A0"/>
                </a:solidFill>
              </a:rPr>
              <a:t>OBS_ID</a:t>
            </a:r>
          </a:p>
          <a:p>
            <a:r>
              <a:rPr lang="en-US" sz="500" dirty="0">
                <a:solidFill>
                  <a:srgbClr val="7030A0"/>
                </a:solidFill>
              </a:rPr>
              <a:t>OBS_TRIP_NUM</a:t>
            </a:r>
          </a:p>
          <a:p>
            <a:r>
              <a:rPr lang="en-US" sz="500" dirty="0">
                <a:solidFill>
                  <a:srgbClr val="7030A0"/>
                </a:solidFill>
              </a:rPr>
              <a:t>PRTNSHIP_ID</a:t>
            </a:r>
          </a:p>
          <a:p>
            <a:r>
              <a:rPr lang="en-US" sz="500" dirty="0">
                <a:solidFill>
                  <a:srgbClr val="7030A0"/>
                </a:solidFill>
              </a:rPr>
              <a:t>RET_DT</a:t>
            </a:r>
          </a:p>
          <a:p>
            <a:r>
              <a:rPr lang="en-US" sz="500" dirty="0">
                <a:solidFill>
                  <a:srgbClr val="7030A0"/>
                </a:solidFill>
              </a:rPr>
              <a:t>FTCN_NUM</a:t>
            </a:r>
          </a:p>
          <a:p>
            <a:r>
              <a:rPr lang="en-US" sz="500" dirty="0">
                <a:solidFill>
                  <a:srgbClr val="7030A0"/>
                </a:solidFill>
              </a:rPr>
              <a:t>FCTN_DT</a:t>
            </a:r>
          </a:p>
          <a:p>
            <a:r>
              <a:rPr lang="en-US" sz="500" dirty="0">
                <a:solidFill>
                  <a:srgbClr val="7030A0"/>
                </a:solidFill>
              </a:rPr>
              <a:t>FSH_SEAS_YR</a:t>
            </a:r>
          </a:p>
          <a:p>
            <a:r>
              <a:rPr lang="en-US" sz="500" dirty="0"/>
              <a:t>FIRST_ENTRY_DT</a:t>
            </a:r>
          </a:p>
          <a:p>
            <a:r>
              <a:rPr lang="en-US" sz="500" dirty="0">
                <a:solidFill>
                  <a:srgbClr val="7030A0"/>
                </a:solidFill>
              </a:rPr>
              <a:t>REM</a:t>
            </a:r>
            <a:endParaRPr lang="en-US" dirty="0"/>
          </a:p>
        </p:txBody>
      </p:sp>
      <p:sp>
        <p:nvSpPr>
          <p:cNvPr id="8" name="ZoneTexte 7"/>
          <p:cNvSpPr txBox="1"/>
          <p:nvPr/>
        </p:nvSpPr>
        <p:spPr>
          <a:xfrm>
            <a:off x="4774684" y="1347254"/>
            <a:ext cx="76703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/>
              <a:t>LGBK_UID</a:t>
            </a:r>
          </a:p>
          <a:p>
            <a:r>
              <a:rPr lang="en-US" sz="500" dirty="0"/>
              <a:t>TRIP_NUM</a:t>
            </a:r>
          </a:p>
          <a:p>
            <a:r>
              <a:rPr lang="en-US" sz="500" dirty="0"/>
              <a:t>START_DT</a:t>
            </a:r>
          </a:p>
          <a:p>
            <a:r>
              <a:rPr lang="en-US" sz="500" dirty="0"/>
              <a:t>PORT_ID</a:t>
            </a:r>
          </a:p>
          <a:p>
            <a:r>
              <a:rPr lang="en-US" sz="500" dirty="0">
                <a:solidFill>
                  <a:srgbClr val="7030A0"/>
                </a:solidFill>
              </a:rPr>
              <a:t>OPER_NAME</a:t>
            </a:r>
          </a:p>
          <a:p>
            <a:r>
              <a:rPr lang="en-US" sz="500" dirty="0">
                <a:solidFill>
                  <a:srgbClr val="7030A0"/>
                </a:solidFill>
              </a:rPr>
              <a:t>HRVSTR_NAME</a:t>
            </a:r>
          </a:p>
          <a:p>
            <a:r>
              <a:rPr lang="en-US" sz="500" dirty="0">
                <a:solidFill>
                  <a:srgbClr val="7030A0"/>
                </a:solidFill>
              </a:rPr>
              <a:t>CREW_NB</a:t>
            </a:r>
          </a:p>
          <a:p>
            <a:r>
              <a:rPr lang="en-US" sz="500" dirty="0">
                <a:solidFill>
                  <a:srgbClr val="7030A0"/>
                </a:solidFill>
              </a:rPr>
              <a:t>NAFO_ID</a:t>
            </a:r>
          </a:p>
          <a:p>
            <a:r>
              <a:rPr lang="en-US" sz="500" dirty="0">
                <a:solidFill>
                  <a:srgbClr val="7030A0"/>
                </a:solidFill>
              </a:rPr>
              <a:t>OBS_NAME</a:t>
            </a:r>
          </a:p>
          <a:p>
            <a:endParaRPr lang="en-US" sz="500" dirty="0">
              <a:solidFill>
                <a:srgbClr val="7030A0"/>
              </a:solidFill>
            </a:endParaRPr>
          </a:p>
        </p:txBody>
      </p:sp>
      <p:sp>
        <p:nvSpPr>
          <p:cNvPr id="281" name="Line 662"/>
          <p:cNvSpPr>
            <a:spLocks noChangeShapeType="1"/>
          </p:cNvSpPr>
          <p:nvPr/>
        </p:nvSpPr>
        <p:spPr bwMode="auto">
          <a:xfrm>
            <a:off x="1991484" y="3710257"/>
            <a:ext cx="43960" cy="278232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135" name="Rectangle 883"/>
          <p:cNvSpPr>
            <a:spLocks noChangeArrowheads="1"/>
          </p:cNvSpPr>
          <p:nvPr/>
        </p:nvSpPr>
        <p:spPr bwMode="auto">
          <a:xfrm>
            <a:off x="560096" y="4966997"/>
            <a:ext cx="2778973" cy="1525584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EFFORT_DETAIL</a:t>
            </a:r>
          </a:p>
        </p:txBody>
      </p:sp>
      <p:sp>
        <p:nvSpPr>
          <p:cNvPr id="116" name="Rectangle 890"/>
          <p:cNvSpPr>
            <a:spLocks noChangeArrowheads="1"/>
          </p:cNvSpPr>
          <p:nvPr/>
        </p:nvSpPr>
        <p:spPr bwMode="auto">
          <a:xfrm>
            <a:off x="3648973" y="3786572"/>
            <a:ext cx="660903" cy="35943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TGT_SPECIES</a:t>
            </a:r>
          </a:p>
          <a:p>
            <a:pPr algn="ctr"/>
            <a:r>
              <a:rPr lang="fr-CA" altLang="fr-FR" sz="500" dirty="0"/>
              <a:t>SPECIE_ID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OTHR_SPC_DSC</a:t>
            </a:r>
            <a:endParaRPr lang="en-CA" altLang="fr-FR" sz="500" dirty="0">
              <a:solidFill>
                <a:srgbClr val="7030A0"/>
              </a:solidFill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A0B1C42-66DB-42EF-8DD2-8C3EAE249485}"/>
              </a:ext>
            </a:extLst>
          </p:cNvPr>
          <p:cNvGrpSpPr/>
          <p:nvPr/>
        </p:nvGrpSpPr>
        <p:grpSpPr>
          <a:xfrm>
            <a:off x="4265130" y="5098814"/>
            <a:ext cx="1286023" cy="1321660"/>
            <a:chOff x="4860032" y="5173538"/>
            <a:chExt cx="1101656" cy="1638106"/>
          </a:xfrm>
        </p:grpSpPr>
        <p:sp>
          <p:nvSpPr>
            <p:cNvPr id="2129" name="Rectangle 868"/>
            <p:cNvSpPr>
              <a:spLocks noChangeArrowheads="1"/>
            </p:cNvSpPr>
            <p:nvPr/>
          </p:nvSpPr>
          <p:spPr bwMode="auto">
            <a:xfrm>
              <a:off x="4955216" y="5173538"/>
              <a:ext cx="1006472" cy="1590894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lIns="87270" tIns="43635" rIns="87270" bIns="0" anchor="t" anchorCtr="0"/>
            <a:lstStyle/>
            <a:p>
              <a:pPr algn="ctr"/>
              <a:r>
                <a:rPr lang="fr-CA" altLang="fr-FR" sz="700" b="1" dirty="0"/>
                <a:t>CATCH</a:t>
              </a:r>
              <a:endParaRPr lang="en-CA" altLang="fr-FR" sz="500" b="1" dirty="0">
                <a:solidFill>
                  <a:srgbClr val="7030A0"/>
                </a:solidFill>
              </a:endParaRPr>
            </a:p>
          </p:txBody>
        </p:sp>
        <p:sp>
          <p:nvSpPr>
            <p:cNvPr id="119" name="ZoneTexte 118"/>
            <p:cNvSpPr txBox="1"/>
            <p:nvPr/>
          </p:nvSpPr>
          <p:spPr>
            <a:xfrm>
              <a:off x="4860032" y="5628869"/>
              <a:ext cx="802214" cy="1692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fr-CA" altLang="fr-FR" sz="500" b="1" dirty="0">
                <a:solidFill>
                  <a:srgbClr val="7030A0"/>
                </a:solidFill>
              </a:endParaRP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C4B7694-981D-4183-BE7A-3BC79F16FD11}"/>
                </a:ext>
              </a:extLst>
            </p:cNvPr>
            <p:cNvSpPr txBox="1"/>
            <p:nvPr/>
          </p:nvSpPr>
          <p:spPr>
            <a:xfrm>
              <a:off x="4955215" y="5362067"/>
              <a:ext cx="993077" cy="1449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A" sz="500" dirty="0"/>
                <a:t>SPECIE_ID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OTHR_SPC_DSC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SPECIE_FRM_ID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NB_SPCMN_CGHT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NB_SPCMN_CGHT_HOOKD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NB_SPCMN_CGHT_ENTGLD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NB_SPCMN_KEPT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KEPT_WT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NB_SPCMN_DISC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NB_SPCMN_DISC_LCD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DISC_WT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LEGALITY_IND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MRKT_IND</a:t>
              </a:r>
            </a:p>
            <a:p>
              <a:pPr algn="ctr"/>
              <a:r>
                <a:rPr lang="fr-CA" sz="500" dirty="0">
                  <a:solidFill>
                    <a:srgbClr val="7030A0"/>
                  </a:solidFill>
                </a:rPr>
                <a:t>REM</a:t>
              </a:r>
            </a:p>
          </p:txBody>
        </p:sp>
      </p:grpSp>
      <p:sp>
        <p:nvSpPr>
          <p:cNvPr id="17" name="ZoneTexte 16">
            <a:extLst>
              <a:ext uri="{FF2B5EF4-FFF2-40B4-BE49-F238E27FC236}">
                <a16:creationId xmlns:a16="http://schemas.microsoft.com/office/drawing/2014/main" id="{420844FC-EA58-4C7B-8499-5D9F26858142}"/>
              </a:ext>
            </a:extLst>
          </p:cNvPr>
          <p:cNvSpPr txBox="1"/>
          <p:nvPr/>
        </p:nvSpPr>
        <p:spPr>
          <a:xfrm>
            <a:off x="1508065" y="5143050"/>
            <a:ext cx="9668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00" dirty="0">
                <a:solidFill>
                  <a:srgbClr val="7030A0"/>
                </a:solidFill>
              </a:rPr>
              <a:t>HK_TYP_ID</a:t>
            </a:r>
          </a:p>
          <a:p>
            <a:r>
              <a:rPr lang="fr-CA" sz="500" dirty="0">
                <a:solidFill>
                  <a:srgbClr val="7030A0"/>
                </a:solidFill>
              </a:rPr>
              <a:t>HK_SZ_ID</a:t>
            </a:r>
          </a:p>
          <a:p>
            <a:r>
              <a:rPr lang="fr-CA" sz="500" dirty="0">
                <a:solidFill>
                  <a:srgbClr val="7030A0"/>
                </a:solidFill>
              </a:rPr>
              <a:t>NB_HKS</a:t>
            </a:r>
          </a:p>
          <a:p>
            <a:r>
              <a:rPr lang="fr-CA" sz="500" dirty="0">
                <a:solidFill>
                  <a:srgbClr val="7030A0"/>
                </a:solidFill>
              </a:rPr>
              <a:t>NB_HKS_LST</a:t>
            </a:r>
          </a:p>
          <a:p>
            <a:r>
              <a:rPr lang="fr-CA" sz="500" dirty="0">
                <a:solidFill>
                  <a:srgbClr val="7030A0"/>
                </a:solidFill>
              </a:rPr>
              <a:t>BT_PRTC_IND</a:t>
            </a:r>
          </a:p>
          <a:p>
            <a:r>
              <a:rPr lang="fr-CA" sz="500" dirty="0">
                <a:solidFill>
                  <a:srgbClr val="7030A0"/>
                </a:solidFill>
              </a:rPr>
              <a:t>SOAKED_DUR</a:t>
            </a:r>
          </a:p>
          <a:p>
            <a:r>
              <a:rPr lang="fr-CA" sz="500" dirty="0">
                <a:solidFill>
                  <a:srgbClr val="7030A0"/>
                </a:solidFill>
              </a:rPr>
              <a:t>LAT</a:t>
            </a:r>
          </a:p>
          <a:p>
            <a:r>
              <a:rPr lang="fr-CA" sz="500" dirty="0">
                <a:solidFill>
                  <a:srgbClr val="7030A0"/>
                </a:solidFill>
              </a:rPr>
              <a:t>LONG</a:t>
            </a:r>
          </a:p>
          <a:p>
            <a:r>
              <a:rPr lang="fr-CA" sz="500" dirty="0">
                <a:solidFill>
                  <a:srgbClr val="7030A0"/>
                </a:solidFill>
              </a:rPr>
              <a:t>START_LAT</a:t>
            </a:r>
          </a:p>
          <a:p>
            <a:r>
              <a:rPr lang="fr-CA" sz="500" dirty="0">
                <a:solidFill>
                  <a:srgbClr val="7030A0"/>
                </a:solidFill>
              </a:rPr>
              <a:t>START_LONG</a:t>
            </a:r>
          </a:p>
          <a:p>
            <a:r>
              <a:rPr lang="fr-CA" sz="500" dirty="0">
                <a:solidFill>
                  <a:srgbClr val="7030A0"/>
                </a:solidFill>
              </a:rPr>
              <a:t>END_LAT</a:t>
            </a:r>
          </a:p>
          <a:p>
            <a:r>
              <a:rPr lang="fr-CA" sz="500" dirty="0">
                <a:solidFill>
                  <a:srgbClr val="7030A0"/>
                </a:solidFill>
              </a:rPr>
              <a:t>END_LONG</a:t>
            </a:r>
          </a:p>
          <a:p>
            <a:r>
              <a:rPr lang="fr-CA" sz="500" dirty="0">
                <a:solidFill>
                  <a:srgbClr val="7030A0"/>
                </a:solidFill>
              </a:rPr>
              <a:t>MID_LAT</a:t>
            </a:r>
          </a:p>
          <a:p>
            <a:r>
              <a:rPr lang="fr-CA" sz="500" dirty="0">
                <a:solidFill>
                  <a:srgbClr val="7030A0"/>
                </a:solidFill>
              </a:rPr>
              <a:t>MID_LONG</a:t>
            </a:r>
          </a:p>
          <a:p>
            <a:r>
              <a:rPr lang="fr-CA" sz="500" dirty="0">
                <a:solidFill>
                  <a:srgbClr val="7030A0"/>
                </a:solidFill>
              </a:rPr>
              <a:t>GRID_ID</a:t>
            </a:r>
          </a:p>
          <a:p>
            <a:r>
              <a:rPr lang="fr-CA" sz="500" dirty="0">
                <a:solidFill>
                  <a:srgbClr val="7030A0"/>
                </a:solidFill>
              </a:rPr>
              <a:t>NAFO_ID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2E9533D8-F1FD-4197-8754-90B11E20FAD7}"/>
              </a:ext>
            </a:extLst>
          </p:cNvPr>
          <p:cNvSpPr txBox="1"/>
          <p:nvPr/>
        </p:nvSpPr>
        <p:spPr>
          <a:xfrm>
            <a:off x="552456" y="5143050"/>
            <a:ext cx="96683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00" dirty="0">
                <a:solidFill>
                  <a:srgbClr val="7030A0"/>
                </a:solidFill>
              </a:rPr>
              <a:t>DATE_TIME</a:t>
            </a:r>
          </a:p>
          <a:p>
            <a:r>
              <a:rPr lang="fr-CA" sz="500" dirty="0">
                <a:solidFill>
                  <a:srgbClr val="7030A0"/>
                </a:solidFill>
              </a:rPr>
              <a:t>STAT_SECT_ID</a:t>
            </a:r>
          </a:p>
          <a:p>
            <a:r>
              <a:rPr lang="fr-CA" sz="500" dirty="0">
                <a:solidFill>
                  <a:srgbClr val="7030A0"/>
                </a:solidFill>
              </a:rPr>
              <a:t>FSH_SITE_DSC</a:t>
            </a:r>
          </a:p>
          <a:p>
            <a:r>
              <a:rPr lang="fr-CA" sz="500" dirty="0">
                <a:solidFill>
                  <a:srgbClr val="7030A0"/>
                </a:solidFill>
              </a:rPr>
              <a:t>SET_NUM</a:t>
            </a:r>
          </a:p>
          <a:p>
            <a:r>
              <a:rPr lang="fr-CA" sz="500" dirty="0">
                <a:solidFill>
                  <a:srgbClr val="7030A0"/>
                </a:solidFill>
              </a:rPr>
              <a:t>TOW_NUM</a:t>
            </a:r>
          </a:p>
          <a:p>
            <a:r>
              <a:rPr lang="fr-CA" sz="500" dirty="0">
                <a:solidFill>
                  <a:srgbClr val="7030A0"/>
                </a:solidFill>
              </a:rPr>
              <a:t>NB_TOWS</a:t>
            </a:r>
          </a:p>
          <a:p>
            <a:r>
              <a:rPr lang="fr-CA" sz="500" dirty="0">
                <a:solidFill>
                  <a:srgbClr val="7030A0"/>
                </a:solidFill>
              </a:rPr>
              <a:t>START_DEPL_ST</a:t>
            </a:r>
          </a:p>
          <a:p>
            <a:r>
              <a:rPr lang="fr-CA" sz="500" dirty="0">
                <a:solidFill>
                  <a:srgbClr val="7030A0"/>
                </a:solidFill>
              </a:rPr>
              <a:t>START_DT</a:t>
            </a:r>
          </a:p>
          <a:p>
            <a:r>
              <a:rPr lang="fr-CA" sz="500" dirty="0">
                <a:solidFill>
                  <a:srgbClr val="7030A0"/>
                </a:solidFill>
              </a:rPr>
              <a:t>END_DT</a:t>
            </a:r>
          </a:p>
          <a:p>
            <a:r>
              <a:rPr lang="fr-CA" sz="500" dirty="0">
                <a:solidFill>
                  <a:srgbClr val="7030A0"/>
                </a:solidFill>
              </a:rPr>
              <a:t>AVG_GR_DIST</a:t>
            </a:r>
          </a:p>
          <a:p>
            <a:r>
              <a:rPr lang="fr-CA" sz="500" dirty="0">
                <a:solidFill>
                  <a:srgbClr val="7030A0"/>
                </a:solidFill>
              </a:rPr>
              <a:t>NB_GEAR_HLD</a:t>
            </a:r>
          </a:p>
          <a:p>
            <a:r>
              <a:rPr lang="fr-CA" sz="500" dirty="0">
                <a:solidFill>
                  <a:srgbClr val="7030A0"/>
                </a:solidFill>
              </a:rPr>
              <a:t>NB_GEAR_LST</a:t>
            </a:r>
          </a:p>
          <a:p>
            <a:r>
              <a:rPr lang="fr-CA" sz="500" dirty="0">
                <a:solidFill>
                  <a:srgbClr val="7030A0"/>
                </a:solidFill>
              </a:rPr>
              <a:t>TOT_GEAR_LEN</a:t>
            </a:r>
          </a:p>
          <a:p>
            <a:r>
              <a:rPr lang="fr-CA" sz="500" dirty="0">
                <a:solidFill>
                  <a:srgbClr val="7030A0"/>
                </a:solidFill>
              </a:rPr>
              <a:t>RGGD_LEN</a:t>
            </a:r>
          </a:p>
          <a:p>
            <a:r>
              <a:rPr lang="fr-CA" sz="500" dirty="0">
                <a:solidFill>
                  <a:srgbClr val="7030A0"/>
                </a:solidFill>
              </a:rPr>
              <a:t>NB_SKT</a:t>
            </a:r>
          </a:p>
          <a:p>
            <a:r>
              <a:rPr lang="fr-CA" sz="500" dirty="0">
                <a:solidFill>
                  <a:srgbClr val="7030A0"/>
                </a:solidFill>
              </a:rPr>
              <a:t>MSH_SZ</a:t>
            </a:r>
          </a:p>
          <a:p>
            <a:endParaRPr lang="fr-CA" sz="500" dirty="0"/>
          </a:p>
        </p:txBody>
      </p:sp>
      <p:sp>
        <p:nvSpPr>
          <p:cNvPr id="4" name="Line 662">
            <a:extLst>
              <a:ext uri="{FF2B5EF4-FFF2-40B4-BE49-F238E27FC236}">
                <a16:creationId xmlns:a16="http://schemas.microsoft.com/office/drawing/2014/main" id="{DC8E3428-5510-D1E4-6E98-15CD8FAAD04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08563" y="2472293"/>
            <a:ext cx="4118" cy="76214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053" name="Line 18"/>
          <p:cNvSpPr>
            <a:spLocks noChangeShapeType="1"/>
          </p:cNvSpPr>
          <p:nvPr/>
        </p:nvSpPr>
        <p:spPr bwMode="auto">
          <a:xfrm>
            <a:off x="1626876" y="2455451"/>
            <a:ext cx="6889713" cy="336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67" name="Line 662"/>
          <p:cNvSpPr>
            <a:spLocks noChangeShapeType="1"/>
          </p:cNvSpPr>
          <p:nvPr/>
        </p:nvSpPr>
        <p:spPr bwMode="auto">
          <a:xfrm>
            <a:off x="1632212" y="2457434"/>
            <a:ext cx="406" cy="16373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68" name="Line 662"/>
          <p:cNvSpPr>
            <a:spLocks noChangeShapeType="1"/>
          </p:cNvSpPr>
          <p:nvPr/>
        </p:nvSpPr>
        <p:spPr bwMode="auto">
          <a:xfrm>
            <a:off x="2354013" y="2452629"/>
            <a:ext cx="0" cy="15924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69" name="Line 662"/>
          <p:cNvSpPr>
            <a:spLocks noChangeShapeType="1"/>
          </p:cNvSpPr>
          <p:nvPr/>
        </p:nvSpPr>
        <p:spPr bwMode="auto">
          <a:xfrm flipH="1">
            <a:off x="3606470" y="2452628"/>
            <a:ext cx="406" cy="104311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71" name="Line 662"/>
          <p:cNvSpPr>
            <a:spLocks noChangeShapeType="1"/>
          </p:cNvSpPr>
          <p:nvPr/>
        </p:nvSpPr>
        <p:spPr bwMode="auto">
          <a:xfrm>
            <a:off x="4817694" y="2472293"/>
            <a:ext cx="0" cy="1696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77" name="Line 662"/>
          <p:cNvSpPr>
            <a:spLocks noChangeShapeType="1"/>
          </p:cNvSpPr>
          <p:nvPr/>
        </p:nvSpPr>
        <p:spPr bwMode="auto">
          <a:xfrm>
            <a:off x="8516589" y="2489136"/>
            <a:ext cx="4118" cy="81230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280" name="Line 662"/>
          <p:cNvSpPr>
            <a:spLocks noChangeShapeType="1"/>
          </p:cNvSpPr>
          <p:nvPr/>
        </p:nvSpPr>
        <p:spPr bwMode="auto">
          <a:xfrm>
            <a:off x="5759647" y="2476049"/>
            <a:ext cx="0" cy="1685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270" tIns="43635" rIns="87270" bIns="43635"/>
          <a:lstStyle/>
          <a:p>
            <a:endParaRPr lang="fr-CA"/>
          </a:p>
        </p:txBody>
      </p:sp>
      <p:sp>
        <p:nvSpPr>
          <p:cNvPr id="112" name="Rectangle 26"/>
          <p:cNvSpPr>
            <a:spLocks noChangeArrowheads="1"/>
          </p:cNvSpPr>
          <p:nvPr/>
        </p:nvSpPr>
        <p:spPr bwMode="auto">
          <a:xfrm>
            <a:off x="4489246" y="2644633"/>
            <a:ext cx="644712" cy="894698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SAR</a:t>
            </a:r>
          </a:p>
          <a:p>
            <a:pPr algn="ctr"/>
            <a:r>
              <a:rPr lang="fr-CA" altLang="fr-FR" sz="500" dirty="0"/>
              <a:t>SAR_DT</a:t>
            </a:r>
          </a:p>
          <a:p>
            <a:pPr algn="ctr"/>
            <a:r>
              <a:rPr lang="fr-CA" altLang="fr-FR" sz="500" dirty="0"/>
              <a:t>LAT</a:t>
            </a:r>
          </a:p>
          <a:p>
            <a:pPr algn="ctr"/>
            <a:r>
              <a:rPr lang="fr-CA" altLang="fr-FR" sz="500" dirty="0"/>
              <a:t>LONG</a:t>
            </a:r>
          </a:p>
          <a:p>
            <a:pPr algn="ctr"/>
            <a:r>
              <a:rPr lang="fr-CA" altLang="fr-FR" sz="500" dirty="0"/>
              <a:t>SPECIE_ID</a:t>
            </a:r>
          </a:p>
          <a:p>
            <a:pPr algn="ctr"/>
            <a:r>
              <a:rPr lang="fr-CA" altLang="fr-FR" sz="500" dirty="0"/>
              <a:t>NB_SPCMN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WT</a:t>
            </a:r>
          </a:p>
          <a:p>
            <a:pPr algn="ctr"/>
            <a:r>
              <a:rPr lang="fr-CA" altLang="fr-FR" sz="500" dirty="0"/>
              <a:t>SPCMN_COND_ID</a:t>
            </a:r>
          </a:p>
          <a:p>
            <a:pPr algn="ctr"/>
            <a:r>
              <a:rPr lang="fr-CA" altLang="fr-FR" sz="500" dirty="0"/>
              <a:t>DG_CLOSE_DT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REM</a:t>
            </a:r>
            <a:endParaRPr lang="en-CA" altLang="fr-FR" sz="500" dirty="0">
              <a:solidFill>
                <a:srgbClr val="7030A0"/>
              </a:solidFill>
            </a:endParaRPr>
          </a:p>
        </p:txBody>
      </p:sp>
      <p:sp>
        <p:nvSpPr>
          <p:cNvPr id="113" name="Rectangle 27"/>
          <p:cNvSpPr>
            <a:spLocks noChangeArrowheads="1"/>
          </p:cNvSpPr>
          <p:nvPr/>
        </p:nvSpPr>
        <p:spPr bwMode="auto">
          <a:xfrm>
            <a:off x="8081821" y="2611878"/>
            <a:ext cx="909709" cy="83444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LANDING</a:t>
            </a:r>
          </a:p>
        </p:txBody>
      </p:sp>
      <p:sp>
        <p:nvSpPr>
          <p:cNvPr id="114" name="Rectangle 30"/>
          <p:cNvSpPr>
            <a:spLocks noChangeArrowheads="1"/>
          </p:cNvSpPr>
          <p:nvPr/>
        </p:nvSpPr>
        <p:spPr bwMode="auto">
          <a:xfrm>
            <a:off x="2955205" y="2529513"/>
            <a:ext cx="1347081" cy="800389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EFFORT</a:t>
            </a:r>
          </a:p>
          <a:p>
            <a:pPr algn="ctr"/>
            <a:endParaRPr lang="fr-CA" altLang="fr-FR" sz="500" b="1" dirty="0"/>
          </a:p>
        </p:txBody>
      </p:sp>
      <p:sp>
        <p:nvSpPr>
          <p:cNvPr id="115" name="Rectangle 67"/>
          <p:cNvSpPr>
            <a:spLocks noChangeArrowheads="1"/>
          </p:cNvSpPr>
          <p:nvPr/>
        </p:nvSpPr>
        <p:spPr bwMode="auto">
          <a:xfrm>
            <a:off x="5360496" y="2632855"/>
            <a:ext cx="795680" cy="69704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BAIT_USED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TOW_NUM</a:t>
            </a:r>
            <a:endParaRPr lang="fr-CA" altLang="fr-FR" sz="500" dirty="0"/>
          </a:p>
          <a:p>
            <a:pPr algn="ctr"/>
            <a:r>
              <a:rPr lang="fr-CA" altLang="fr-FR" sz="500" dirty="0"/>
              <a:t>BT_TYP_ID</a:t>
            </a:r>
            <a:endParaRPr lang="fr-CA" altLang="fr-FR" sz="500" dirty="0">
              <a:solidFill>
                <a:srgbClr val="7030A0"/>
              </a:solidFill>
            </a:endParaRP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BT_WT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AVG_BT_WT_PER_GR</a:t>
            </a:r>
          </a:p>
          <a:p>
            <a:pPr algn="ctr"/>
            <a:r>
              <a:rPr lang="fr-CA" altLang="fr-FR" sz="500" dirty="0"/>
              <a:t>DG_CLOSE_DT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REM</a:t>
            </a:r>
            <a:endParaRPr lang="en-CA" altLang="fr-FR" sz="500" dirty="0">
              <a:solidFill>
                <a:srgbClr val="7030A0"/>
              </a:solidFill>
            </a:endParaRPr>
          </a:p>
        </p:txBody>
      </p:sp>
      <p:sp>
        <p:nvSpPr>
          <p:cNvPr id="110" name="Rectangle 30"/>
          <p:cNvSpPr>
            <a:spLocks noChangeArrowheads="1"/>
          </p:cNvSpPr>
          <p:nvPr/>
        </p:nvSpPr>
        <p:spPr bwMode="auto">
          <a:xfrm>
            <a:off x="1387797" y="2538472"/>
            <a:ext cx="480940" cy="5239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HLIN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HLIN_CIE_ID</a:t>
            </a:r>
          </a:p>
          <a:p>
            <a:pPr algn="ctr"/>
            <a:r>
              <a:rPr lang="fr-CA" altLang="fr-FR" sz="500" dirty="0"/>
              <a:t>HLIN_NUM</a:t>
            </a:r>
          </a:p>
          <a:p>
            <a:pPr algn="ctr"/>
            <a:r>
              <a:rPr lang="fr-CA" altLang="fr-FR" sz="500" dirty="0"/>
              <a:t>DG_CLOSE_DT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REM</a:t>
            </a:r>
          </a:p>
        </p:txBody>
      </p:sp>
      <p:sp>
        <p:nvSpPr>
          <p:cNvPr id="117" name="Rectangle 30"/>
          <p:cNvSpPr>
            <a:spLocks noChangeArrowheads="1"/>
          </p:cNvSpPr>
          <p:nvPr/>
        </p:nvSpPr>
        <p:spPr bwMode="auto">
          <a:xfrm>
            <a:off x="2113543" y="2549399"/>
            <a:ext cx="480940" cy="512973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HLOUT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HLOUT_CIE_ID</a:t>
            </a:r>
          </a:p>
          <a:p>
            <a:pPr algn="ctr"/>
            <a:r>
              <a:rPr lang="fr-CA" altLang="fr-FR" sz="500" dirty="0"/>
              <a:t>HLOUT_NUM</a:t>
            </a:r>
          </a:p>
          <a:p>
            <a:pPr algn="ctr"/>
            <a:r>
              <a:rPr lang="fr-CA" altLang="fr-FR" sz="500" dirty="0"/>
              <a:t>DG_CLOSE_DT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REM</a:t>
            </a:r>
            <a:endParaRPr lang="en-CA" altLang="fr-FR" sz="500" dirty="0">
              <a:solidFill>
                <a:srgbClr val="7030A0"/>
              </a:solidFill>
            </a:endParaRPr>
          </a:p>
        </p:txBody>
      </p:sp>
      <p:sp>
        <p:nvSpPr>
          <p:cNvPr id="126" name="Rectangle 26"/>
          <p:cNvSpPr>
            <a:spLocks noChangeArrowheads="1"/>
          </p:cNvSpPr>
          <p:nvPr/>
        </p:nvSpPr>
        <p:spPr bwMode="auto">
          <a:xfrm>
            <a:off x="7121075" y="2601102"/>
            <a:ext cx="669378" cy="1034433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TAG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784CBC7-38B0-4649-AC5D-FE491972DEBC}"/>
              </a:ext>
            </a:extLst>
          </p:cNvPr>
          <p:cNvSpPr txBox="1"/>
          <p:nvPr/>
        </p:nvSpPr>
        <p:spPr>
          <a:xfrm>
            <a:off x="2951342" y="2633155"/>
            <a:ext cx="7757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00" dirty="0"/>
              <a:t>START_DT</a:t>
            </a:r>
          </a:p>
          <a:p>
            <a:r>
              <a:rPr lang="fr-CA" sz="500" dirty="0"/>
              <a:t>END_DT</a:t>
            </a:r>
          </a:p>
          <a:p>
            <a:r>
              <a:rPr lang="fr-CA" sz="500" dirty="0"/>
              <a:t>LIC_NO</a:t>
            </a:r>
          </a:p>
          <a:p>
            <a:r>
              <a:rPr lang="fr-CA" sz="500" dirty="0">
                <a:solidFill>
                  <a:srgbClr val="7030A0"/>
                </a:solidFill>
              </a:rPr>
              <a:t>LIC_NO_2</a:t>
            </a:r>
            <a:br>
              <a:rPr lang="fr-CA" sz="500" dirty="0">
                <a:solidFill>
                  <a:srgbClr val="7030A0"/>
                </a:solidFill>
              </a:rPr>
            </a:br>
            <a:r>
              <a:rPr lang="fr-CA" sz="500" dirty="0">
                <a:solidFill>
                  <a:srgbClr val="7030A0"/>
                </a:solidFill>
              </a:rPr>
              <a:t>FISH_TYP_ID</a:t>
            </a:r>
          </a:p>
          <a:p>
            <a:r>
              <a:rPr lang="fr-CA" sz="500" dirty="0">
                <a:solidFill>
                  <a:srgbClr val="7030A0"/>
                </a:solidFill>
              </a:rPr>
              <a:t>FMA_ID</a:t>
            </a:r>
          </a:p>
          <a:p>
            <a:r>
              <a:rPr lang="fr-CA" sz="500" dirty="0">
                <a:solidFill>
                  <a:srgbClr val="7030A0"/>
                </a:solidFill>
              </a:rPr>
              <a:t>PFMA_ID</a:t>
            </a:r>
          </a:p>
          <a:p>
            <a:endParaRPr lang="fr-CA" sz="500" dirty="0">
              <a:solidFill>
                <a:srgbClr val="7030A0"/>
              </a:solidFill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3515292-CF8B-40CB-AFAA-9DFE06284095}"/>
              </a:ext>
            </a:extLst>
          </p:cNvPr>
          <p:cNvSpPr txBox="1"/>
          <p:nvPr/>
        </p:nvSpPr>
        <p:spPr>
          <a:xfrm>
            <a:off x="7121075" y="2757144"/>
            <a:ext cx="669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00" dirty="0">
                <a:solidFill>
                  <a:srgbClr val="7030A0"/>
                </a:solidFill>
              </a:rPr>
              <a:t>TOW_NUM</a:t>
            </a:r>
          </a:p>
          <a:p>
            <a:pPr algn="ctr"/>
            <a:r>
              <a:rPr lang="fr-CA" sz="500" dirty="0"/>
              <a:t>SPECIE_ID</a:t>
            </a:r>
          </a:p>
          <a:p>
            <a:pPr algn="ctr"/>
            <a:r>
              <a:rPr lang="fr-CA" sz="500" dirty="0"/>
              <a:t>TAG_NUM1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TAG_NUM2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CTCH_DPTH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CTCH_LAT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CTCH_LONG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SPCMN_LEN</a:t>
            </a:r>
          </a:p>
          <a:p>
            <a:pPr algn="ctr"/>
            <a:r>
              <a:rPr lang="fr-CA" sz="500" dirty="0"/>
              <a:t>DG_CLOSE_DT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REM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19F40DB-D50D-4692-97A7-44C19727E4C3}"/>
              </a:ext>
            </a:extLst>
          </p:cNvPr>
          <p:cNvSpPr txBox="1"/>
          <p:nvPr/>
        </p:nvSpPr>
        <p:spPr>
          <a:xfrm>
            <a:off x="8065852" y="2775904"/>
            <a:ext cx="9097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500" dirty="0"/>
              <a:t>START_ID</a:t>
            </a:r>
          </a:p>
          <a:p>
            <a:pPr algn="ctr"/>
            <a:r>
              <a:rPr lang="fr-CA" sz="500" dirty="0"/>
              <a:t>PORT_ID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WHRF_DSC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OFFLD_SITE_DSC</a:t>
            </a:r>
          </a:p>
          <a:p>
            <a:pPr algn="ctr"/>
            <a:r>
              <a:rPr lang="fr-CA" sz="500" dirty="0"/>
              <a:t>DG_CLOSE_DT</a:t>
            </a:r>
          </a:p>
          <a:p>
            <a:pPr algn="ctr"/>
            <a:r>
              <a:rPr lang="fr-CA" sz="500" dirty="0">
                <a:solidFill>
                  <a:srgbClr val="7030A0"/>
                </a:solidFill>
              </a:rPr>
              <a:t>REM</a:t>
            </a:r>
          </a:p>
        </p:txBody>
      </p:sp>
      <p:sp>
        <p:nvSpPr>
          <p:cNvPr id="2" name="Rectangle 67">
            <a:extLst>
              <a:ext uri="{FF2B5EF4-FFF2-40B4-BE49-F238E27FC236}">
                <a16:creationId xmlns:a16="http://schemas.microsoft.com/office/drawing/2014/main" id="{7C312F9D-FAE1-74AB-680A-BD1F5F1A1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876" y="2621164"/>
            <a:ext cx="599539" cy="76214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87270" tIns="43635" rIns="87270" bIns="0" anchor="t" anchorCtr="0"/>
          <a:lstStyle/>
          <a:p>
            <a:pPr algn="ctr"/>
            <a:r>
              <a:rPr lang="fr-CA" altLang="fr-FR" sz="700" b="1" dirty="0"/>
              <a:t>PCONS</a:t>
            </a:r>
          </a:p>
          <a:p>
            <a:pPr algn="ctr"/>
            <a:r>
              <a:rPr lang="fr-CA" altLang="fr-FR" sz="500" dirty="0"/>
              <a:t>SPECIE_ID</a:t>
            </a:r>
          </a:p>
          <a:p>
            <a:pPr algn="ctr"/>
            <a:r>
              <a:rPr lang="fr-CA" altLang="fr-FR" sz="500" dirty="0"/>
              <a:t>SPECIE_FRM_ID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NB_SPCMN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WT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USG_ID</a:t>
            </a:r>
          </a:p>
          <a:p>
            <a:pPr algn="ctr"/>
            <a:r>
              <a:rPr lang="fr-CA" altLang="fr-FR" sz="500" dirty="0"/>
              <a:t>DG_CLOSE_DT</a:t>
            </a:r>
          </a:p>
          <a:p>
            <a:pPr algn="ctr"/>
            <a:r>
              <a:rPr lang="fr-CA" altLang="fr-FR" sz="500" dirty="0">
                <a:solidFill>
                  <a:srgbClr val="7030A0"/>
                </a:solidFill>
              </a:rPr>
              <a:t>REM</a:t>
            </a:r>
            <a:endParaRPr lang="en-CA" altLang="fr-FR" sz="500" dirty="0">
              <a:solidFill>
                <a:srgbClr val="7030A0"/>
              </a:solidFill>
            </a:endParaRPr>
          </a:p>
        </p:txBody>
      </p:sp>
      <p:sp>
        <p:nvSpPr>
          <p:cNvPr id="10" name="ZoneTexte 21">
            <a:extLst>
              <a:ext uri="{FF2B5EF4-FFF2-40B4-BE49-F238E27FC236}">
                <a16:creationId xmlns:a16="http://schemas.microsoft.com/office/drawing/2014/main" id="{3F158942-BB26-E92F-7FC7-EB80FC1B3E14}"/>
              </a:ext>
            </a:extLst>
          </p:cNvPr>
          <p:cNvSpPr txBox="1"/>
          <p:nvPr/>
        </p:nvSpPr>
        <p:spPr>
          <a:xfrm>
            <a:off x="3587909" y="2638274"/>
            <a:ext cx="7219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00" dirty="0">
                <a:solidFill>
                  <a:srgbClr val="7030A0"/>
                </a:solidFill>
              </a:rPr>
              <a:t>NB_SETS</a:t>
            </a:r>
          </a:p>
          <a:p>
            <a:r>
              <a:rPr lang="fr-CA" sz="500" dirty="0"/>
              <a:t>SAR_IND</a:t>
            </a:r>
          </a:p>
          <a:p>
            <a:r>
              <a:rPr lang="fr-CA" sz="500" dirty="0"/>
              <a:t>LOST_GEAR_IND</a:t>
            </a:r>
          </a:p>
          <a:p>
            <a:r>
              <a:rPr lang="fr-CA" sz="500" dirty="0"/>
              <a:t>MM_INTER_IND</a:t>
            </a:r>
          </a:p>
          <a:p>
            <a:r>
              <a:rPr lang="fr-CA" sz="500" dirty="0"/>
              <a:t>DG_CLOSE_DT</a:t>
            </a:r>
          </a:p>
          <a:p>
            <a:r>
              <a:rPr lang="fr-CA" sz="500" dirty="0">
                <a:solidFill>
                  <a:srgbClr val="7030A0"/>
                </a:solidFill>
              </a:rPr>
              <a:t>REM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E928728A-228A-7EDF-E92F-8E380A4FA207}"/>
              </a:ext>
            </a:extLst>
          </p:cNvPr>
          <p:cNvCxnSpPr>
            <a:cxnSpLocks/>
            <a:endCxn id="116" idx="0"/>
          </p:cNvCxnSpPr>
          <p:nvPr/>
        </p:nvCxnSpPr>
        <p:spPr>
          <a:xfrm>
            <a:off x="3608462" y="3500965"/>
            <a:ext cx="370963" cy="28560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4DD7724-BFFC-DDB5-400B-29394E74EC42}"/>
              </a:ext>
            </a:extLst>
          </p:cNvPr>
          <p:cNvGrpSpPr/>
          <p:nvPr/>
        </p:nvGrpSpPr>
        <p:grpSpPr>
          <a:xfrm>
            <a:off x="1234302" y="3578103"/>
            <a:ext cx="1599971" cy="1167254"/>
            <a:chOff x="1234302" y="3578103"/>
            <a:chExt cx="1599971" cy="1167254"/>
          </a:xfrm>
        </p:grpSpPr>
        <p:sp>
          <p:nvSpPr>
            <p:cNvPr id="107" name="Rectangle 882"/>
            <p:cNvSpPr>
              <a:spLocks noChangeArrowheads="1"/>
            </p:cNvSpPr>
            <p:nvPr/>
          </p:nvSpPr>
          <p:spPr bwMode="auto">
            <a:xfrm>
              <a:off x="1234302" y="3578103"/>
              <a:ext cx="1598290" cy="1110225"/>
            </a:xfrm>
            <a:prstGeom prst="rect">
              <a:avLst/>
            </a:prstGeom>
            <a:solidFill>
              <a:schemeClr val="accent1">
                <a:lumMod val="9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lIns="87270" tIns="43635" rIns="87270" bIns="0" numCol="1" anchor="t" anchorCtr="0"/>
            <a:lstStyle/>
            <a:p>
              <a:pPr algn="ctr"/>
              <a:r>
                <a:rPr lang="fr-CA" altLang="fr-FR" sz="700" b="1" dirty="0"/>
                <a:t>EFFORT_BY_GEAR</a:t>
              </a:r>
            </a:p>
            <a:p>
              <a:pPr algn="ctr"/>
              <a:endParaRPr lang="fr-CA" altLang="fr-FR" sz="500" b="1" dirty="0"/>
            </a:p>
          </p:txBody>
        </p:sp>
        <p:sp>
          <p:nvSpPr>
            <p:cNvPr id="32" name="ZoneTexte 21">
              <a:extLst>
                <a:ext uri="{FF2B5EF4-FFF2-40B4-BE49-F238E27FC236}">
                  <a16:creationId xmlns:a16="http://schemas.microsoft.com/office/drawing/2014/main" id="{BF09E46B-2444-F4E7-C5FD-4EE7314EE12F}"/>
                </a:ext>
              </a:extLst>
            </p:cNvPr>
            <p:cNvSpPr txBox="1"/>
            <p:nvPr/>
          </p:nvSpPr>
          <p:spPr>
            <a:xfrm>
              <a:off x="2058551" y="3729694"/>
              <a:ext cx="77572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sz="500" dirty="0">
                  <a:solidFill>
                    <a:srgbClr val="7030A0"/>
                  </a:solidFill>
                </a:rPr>
                <a:t>ESC_DIA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ESC_CONFIG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MSH_TYP_ID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MSH_SZ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GANG_SP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HK_TYP_ID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HK_GAPE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HK_SZ_ID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NB_HKS_PER_SKT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REM</a:t>
              </a:r>
            </a:p>
            <a:p>
              <a:r>
                <a:rPr lang="fr-CA" sz="500" dirty="0">
                  <a:solidFill>
                    <a:srgbClr val="7030A0"/>
                  </a:solidFill>
                </a:rPr>
                <a:t>	</a:t>
              </a:r>
            </a:p>
            <a:p>
              <a:endParaRPr lang="fr-CA" sz="500" dirty="0">
                <a:solidFill>
                  <a:srgbClr val="7030A0"/>
                </a:solidFill>
              </a:endParaRPr>
            </a:p>
          </p:txBody>
        </p:sp>
        <p:sp>
          <p:nvSpPr>
            <p:cNvPr id="33" name="ZoneTexte 21">
              <a:extLst>
                <a:ext uri="{FF2B5EF4-FFF2-40B4-BE49-F238E27FC236}">
                  <a16:creationId xmlns:a16="http://schemas.microsoft.com/office/drawing/2014/main" id="{E3F12A72-3839-5773-2728-C6D9A8F885E0}"/>
                </a:ext>
              </a:extLst>
            </p:cNvPr>
            <p:cNvSpPr txBox="1"/>
            <p:nvPr/>
          </p:nvSpPr>
          <p:spPr>
            <a:xfrm>
              <a:off x="1239015" y="3721733"/>
              <a:ext cx="77572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A" altLang="fr-FR" sz="500" dirty="0"/>
                <a:t>GEAR_ID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GEAR_SBTYP_ID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OTHR_GR_DSC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GEAR_MODEL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SEL_DEV_ID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GEAR_LEN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GEAR_HGHT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GEAR_DIA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GEAR_SP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GEAR_SZ</a:t>
              </a:r>
            </a:p>
            <a:p>
              <a:r>
                <a:rPr lang="fr-CA" altLang="fr-FR" sz="500" dirty="0">
                  <a:solidFill>
                    <a:srgbClr val="7030A0"/>
                  </a:solidFill>
                </a:rPr>
                <a:t>NB_ESC</a:t>
              </a:r>
            </a:p>
            <a:p>
              <a:endParaRPr lang="fr-CA" altLang="fr-FR" sz="500" dirty="0">
                <a:solidFill>
                  <a:srgbClr val="7030A0"/>
                </a:solidFill>
              </a:endParaRPr>
            </a:p>
          </p:txBody>
        </p:sp>
      </p:grpSp>
      <p:sp>
        <p:nvSpPr>
          <p:cNvPr id="43" name="ZoneTexte 16">
            <a:extLst>
              <a:ext uri="{FF2B5EF4-FFF2-40B4-BE49-F238E27FC236}">
                <a16:creationId xmlns:a16="http://schemas.microsoft.com/office/drawing/2014/main" id="{99BF70BF-0CB6-8789-1841-813467D00DAE}"/>
              </a:ext>
            </a:extLst>
          </p:cNvPr>
          <p:cNvSpPr txBox="1"/>
          <p:nvPr/>
        </p:nvSpPr>
        <p:spPr>
          <a:xfrm>
            <a:off x="2372232" y="5150220"/>
            <a:ext cx="9668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500" dirty="0">
                <a:solidFill>
                  <a:srgbClr val="7030A0"/>
                </a:solidFill>
              </a:rPr>
              <a:t>AVG_TOW_SPD</a:t>
            </a:r>
          </a:p>
          <a:p>
            <a:r>
              <a:rPr lang="fr-CA" sz="500" dirty="0">
                <a:solidFill>
                  <a:srgbClr val="7030A0"/>
                </a:solidFill>
              </a:rPr>
              <a:t>WRP_LEN</a:t>
            </a:r>
          </a:p>
          <a:p>
            <a:r>
              <a:rPr lang="fr-CA" sz="500" dirty="0">
                <a:solidFill>
                  <a:srgbClr val="7030A0"/>
                </a:solidFill>
              </a:rPr>
              <a:t>VERT_SPRD</a:t>
            </a:r>
          </a:p>
          <a:p>
            <a:r>
              <a:rPr lang="fr-CA" sz="500" dirty="0">
                <a:solidFill>
                  <a:srgbClr val="7030A0"/>
                </a:solidFill>
              </a:rPr>
              <a:t>WING_SPRD</a:t>
            </a:r>
          </a:p>
          <a:p>
            <a:r>
              <a:rPr lang="fr-CA" sz="500" dirty="0">
                <a:solidFill>
                  <a:srgbClr val="7030A0"/>
                </a:solidFill>
              </a:rPr>
              <a:t>DOOR_SPRD</a:t>
            </a:r>
          </a:p>
          <a:p>
            <a:r>
              <a:rPr lang="fr-CA" sz="500" dirty="0">
                <a:solidFill>
                  <a:srgbClr val="7030A0"/>
                </a:solidFill>
              </a:rPr>
              <a:t>GR_DPTH_CAT_ID</a:t>
            </a:r>
          </a:p>
          <a:p>
            <a:r>
              <a:rPr lang="fr-CA" sz="500" dirty="0">
                <a:solidFill>
                  <a:srgbClr val="7030A0"/>
                </a:solidFill>
              </a:rPr>
              <a:t>TGT_GR_DPTH</a:t>
            </a:r>
          </a:p>
          <a:p>
            <a:r>
              <a:rPr lang="fr-CA" sz="500" dirty="0">
                <a:solidFill>
                  <a:srgbClr val="7030A0"/>
                </a:solidFill>
              </a:rPr>
              <a:t>START_FISH_GR_DPTH</a:t>
            </a:r>
          </a:p>
          <a:p>
            <a:r>
              <a:rPr lang="fr-CA" sz="500" dirty="0">
                <a:solidFill>
                  <a:srgbClr val="7030A0"/>
                </a:solidFill>
              </a:rPr>
              <a:t>END_FISH_GR_DPTH</a:t>
            </a:r>
          </a:p>
          <a:p>
            <a:r>
              <a:rPr lang="fr-CA" sz="500" dirty="0">
                <a:solidFill>
                  <a:srgbClr val="7030A0"/>
                </a:solidFill>
              </a:rPr>
              <a:t>AVG_GR_DPTH</a:t>
            </a:r>
          </a:p>
          <a:p>
            <a:r>
              <a:rPr lang="fr-CA" sz="500" dirty="0">
                <a:solidFill>
                  <a:srgbClr val="7030A0"/>
                </a:solidFill>
              </a:rPr>
              <a:t>MID_FISH_GR_DPTH</a:t>
            </a:r>
          </a:p>
          <a:p>
            <a:r>
              <a:rPr lang="fr-CA" sz="500" dirty="0">
                <a:solidFill>
                  <a:srgbClr val="7030A0"/>
                </a:solidFill>
              </a:rPr>
              <a:t>MAX_GR_DPTH</a:t>
            </a:r>
          </a:p>
          <a:p>
            <a:r>
              <a:rPr lang="fr-CA" sz="500" dirty="0">
                <a:solidFill>
                  <a:srgbClr val="7030A0"/>
                </a:solidFill>
              </a:rPr>
              <a:t>CATCH_DPTH</a:t>
            </a:r>
          </a:p>
          <a:p>
            <a:r>
              <a:rPr lang="fr-CA" sz="500" dirty="0">
                <a:solidFill>
                  <a:srgbClr val="7030A0"/>
                </a:solidFill>
              </a:rPr>
              <a:t>REM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41EBE74-43EE-3F06-5C20-48311814BBCB}"/>
              </a:ext>
            </a:extLst>
          </p:cNvPr>
          <p:cNvCxnSpPr>
            <a:stCxn id="43" idx="3"/>
          </p:cNvCxnSpPr>
          <p:nvPr/>
        </p:nvCxnSpPr>
        <p:spPr>
          <a:xfrm flipV="1">
            <a:off x="3339069" y="5733256"/>
            <a:ext cx="1037173" cy="17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F9F18D0F-E8FB-6E99-AB61-C5E1ABDFABA0}"/>
              </a:ext>
            </a:extLst>
          </p:cNvPr>
          <p:cNvCxnSpPr>
            <a:stCxn id="269" idx="1"/>
            <a:endCxn id="107" idx="0"/>
          </p:cNvCxnSpPr>
          <p:nvPr/>
        </p:nvCxnSpPr>
        <p:spPr>
          <a:xfrm rot="16200000" flipH="1" flipV="1">
            <a:off x="2778780" y="2750412"/>
            <a:ext cx="82358" cy="1573023"/>
          </a:xfrm>
          <a:prstGeom prst="bentConnector3">
            <a:avLst>
              <a:gd name="adj1" fmla="val -594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ypesofDocuments xmlns="969cea5f-83b9-4cfc-91bc-92841333aa2e" xsi:nil="true"/>
    <TaxCatchAll xmlns="2d4fa3fb-ee38-4325-9261-552286242731" xsi:nil="true"/>
    <lcf76f155ced4ddcb4097134ff3c332f xmlns="969cea5f-83b9-4cfc-91bc-92841333aa2e">
      <Terms xmlns="http://schemas.microsoft.com/office/infopath/2007/PartnerControls"/>
    </lcf76f155ced4ddcb4097134ff3c332f>
    <_ip_UnifiedCompliancePolicyProperties xmlns="http://schemas.microsoft.com/sharepoint/v3" xsi:nil="true"/>
    <hyjh xmlns="969cea5f-83b9-4cfc-91bc-92841333aa2e" xsi:nil="true"/>
    <a6id xmlns="969cea5f-83b9-4cfc-91bc-92841333aa2e" xsi:nil="true"/>
    <ieug xmlns="969cea5f-83b9-4cfc-91bc-92841333aa2e" xsi:nil="true"/>
    <Active xmlns="969cea5f-83b9-4cfc-91bc-92841333aa2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6FB99FAB6F9A47B7E4C97762BE5BE0" ma:contentTypeVersion="27" ma:contentTypeDescription="Create a new document." ma:contentTypeScope="" ma:versionID="2ce3cc3734fc9150e8b2a6996b23e6b1">
  <xsd:schema xmlns:xsd="http://www.w3.org/2001/XMLSchema" xmlns:xs="http://www.w3.org/2001/XMLSchema" xmlns:p="http://schemas.microsoft.com/office/2006/metadata/properties" xmlns:ns1="http://schemas.microsoft.com/sharepoint/v3" xmlns:ns2="969cea5f-83b9-4cfc-91bc-92841333aa2e" xmlns:ns3="2d4fa3fb-ee38-4325-9261-552286242731" targetNamespace="http://schemas.microsoft.com/office/2006/metadata/properties" ma:root="true" ma:fieldsID="ede10323bd6bd14f98ba5291b70613a6" ns1:_="" ns2:_="" ns3:_="">
    <xsd:import namespace="http://schemas.microsoft.com/sharepoint/v3"/>
    <xsd:import namespace="969cea5f-83b9-4cfc-91bc-92841333aa2e"/>
    <xsd:import namespace="2d4fa3fb-ee38-4325-9261-5522862427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hyjh" minOccurs="0"/>
                <xsd:element ref="ns2:a6id" minOccurs="0"/>
                <xsd:element ref="ns2:ieug" minOccurs="0"/>
                <xsd:element ref="ns2:lcf76f155ced4ddcb4097134ff3c332f" minOccurs="0"/>
                <xsd:element ref="ns3:TaxCatchAll" minOccurs="0"/>
                <xsd:element ref="ns1:_ip_UnifiedCompliancePolicyProperties" minOccurs="0"/>
                <xsd:element ref="ns1:_ip_UnifiedCompliancePolicyUIAction" minOccurs="0"/>
                <xsd:element ref="ns2:MediaServiceObjectDetectorVersions" minOccurs="0"/>
                <xsd:element ref="ns2:MediaServiceSearchProperties" minOccurs="0"/>
                <xsd:element ref="ns2:TypesofDocuments" minOccurs="0"/>
                <xsd:element ref="ns2:MediaLengthInSeconds" minOccurs="0"/>
                <xsd:element ref="ns2:MediaServiceLocation" minOccurs="0"/>
                <xsd:element ref="ns2:Acti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cea5f-83b9-4cfc-91bc-92841333aa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hyjh" ma:index="19" nillable="true" ma:displayName="Text" ma:internalName="hyjh">
      <xsd:simpleType>
        <xsd:restriction base="dms:Text"/>
      </xsd:simpleType>
    </xsd:element>
    <xsd:element name="a6id" ma:index="20" nillable="true" ma:displayName="Number" ma:internalName="a6id">
      <xsd:simpleType>
        <xsd:restriction base="dms:Number"/>
      </xsd:simpleType>
    </xsd:element>
    <xsd:element name="ieug" ma:index="21" nillable="true" ma:displayName="Date and time" ma:internalName="ieug">
      <xsd:simpleType>
        <xsd:restriction base="dms:DateTim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6cca27c4-1c34-4d50-97f2-be840b0de0b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ypesofDocuments" ma:index="29" nillable="true" ma:displayName="Types of Documents" ma:format="Dropdown" ma:internalName="TypesofDocuments">
      <xsd:simpleType>
        <xsd:restriction base="dms:Text">
          <xsd:maxLength value="255"/>
        </xsd:restriction>
      </xsd:simpleType>
    </xsd:element>
    <xsd:element name="MediaLengthInSeconds" ma:index="3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31" nillable="true" ma:displayName="Location" ma:description="" ma:indexed="true" ma:internalName="MediaServiceLocation" ma:readOnly="true">
      <xsd:simpleType>
        <xsd:restriction base="dms:Text"/>
      </xsd:simpleType>
    </xsd:element>
    <xsd:element name="Active" ma:index="32" nillable="true" ma:displayName="Active " ma:format="Dropdown" ma:internalName="Active">
      <xsd:simpleType>
        <xsd:restriction base="dms:Choice">
          <xsd:enumeration value="THIS ONE"/>
          <xsd:enumeration value="Choice 2"/>
          <xsd:enumeration value="Choice 3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4fa3fb-ee38-4325-9261-55228624273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85225b31-fc4c-4fef-b091-133d172f6284}" ma:internalName="TaxCatchAll" ma:showField="CatchAllData" ma:web="2d4fa3fb-ee38-4325-9261-5522862427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6D17E2-4DD8-487E-9E99-C57673D4463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969cea5f-83b9-4cfc-91bc-92841333aa2e"/>
    <ds:schemaRef ds:uri="2d4fa3fb-ee38-4325-9261-552286242731"/>
  </ds:schemaRefs>
</ds:datastoreItem>
</file>

<file path=customXml/itemProps2.xml><?xml version="1.0" encoding="utf-8"?>
<ds:datastoreItem xmlns:ds="http://schemas.openxmlformats.org/officeDocument/2006/customXml" ds:itemID="{331E0D78-ECF0-4A64-9B15-717D8CACAACD}"/>
</file>

<file path=customXml/itemProps3.xml><?xml version="1.0" encoding="utf-8"?>
<ds:datastoreItem xmlns:ds="http://schemas.openxmlformats.org/officeDocument/2006/customXml" ds:itemID="{6D293037-F5E3-4DBC-BDC6-E509F65C7C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5274</TotalTime>
  <Words>658</Words>
  <Application>Microsoft Office PowerPoint</Application>
  <PresentationFormat>Letter Paper (8.5x11 in)</PresentationFormat>
  <Paragraphs>186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Modèle par défaut</vt:lpstr>
      <vt:lpstr>PowerPoint Presentation</vt:lpstr>
    </vt:vector>
  </TitlesOfParts>
  <Company>Pêches et Océans Canada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DFOMPO</dc:creator>
  <cp:lastModifiedBy>Dufour, Rachel (DFO/MPO)</cp:lastModifiedBy>
  <cp:revision>206</cp:revision>
  <cp:lastPrinted>2017-09-08T17:15:04Z</cp:lastPrinted>
  <dcterms:created xsi:type="dcterms:W3CDTF">2012-08-06T12:02:17Z</dcterms:created>
  <dcterms:modified xsi:type="dcterms:W3CDTF">2025-08-28T13:11:21Z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0x010100876FB99FAB6F9A47B7E4C97762BE5BE0</vt:lpwstr>
  </property>
  <property fmtid="{D5CDD505-2E9C-101B-9397-08002B2CF9AE}" pid="3" name="MediaServiceImageTags">
    <vt:lpwstr/>
  </property>
  <property fmtid="{D5CDD505-2E9C-101B-9397-08002B2CF9AE}" pid="4" name="MSIP_Label_4e6cdb53-fd15-486d-84de-c510e3a62203_Enabled">
    <vt:lpwstr>true</vt:lpwstr>
  </property>
  <property fmtid="{D5CDD505-2E9C-101B-9397-08002B2CF9AE}" pid="5" name="MSIP_Label_4e6cdb53-fd15-486d-84de-c510e3a62203_SetDate">
    <vt:lpwstr>2025-08-27T14:42:17Z</vt:lpwstr>
  </property>
  <property fmtid="{D5CDD505-2E9C-101B-9397-08002B2CF9AE}" pid="6" name="MSIP_Label_4e6cdb53-fd15-486d-84de-c510e3a62203_Method">
    <vt:lpwstr>Standard</vt:lpwstr>
  </property>
  <property fmtid="{D5CDD505-2E9C-101B-9397-08002B2CF9AE}" pid="7" name="MSIP_Label_4e6cdb53-fd15-486d-84de-c510e3a62203_Name">
    <vt:lpwstr>UNCLASSIFIED - NON-CLASSIFIÉ</vt:lpwstr>
  </property>
  <property fmtid="{D5CDD505-2E9C-101B-9397-08002B2CF9AE}" pid="8" name="MSIP_Label_4e6cdb53-fd15-486d-84de-c510e3a62203_SiteId">
    <vt:lpwstr>1594fdae-a1d9-4405-915d-011467234338</vt:lpwstr>
  </property>
  <property fmtid="{D5CDD505-2E9C-101B-9397-08002B2CF9AE}" pid="9" name="MSIP_Label_4e6cdb53-fd15-486d-84de-c510e3a62203_ActionId">
    <vt:lpwstr>06fc85a9-b392-44d7-b69c-cfdb1c73af6d</vt:lpwstr>
  </property>
  <property fmtid="{D5CDD505-2E9C-101B-9397-08002B2CF9AE}" pid="10" name="MSIP_Label_4e6cdb53-fd15-486d-84de-c510e3a62203_ContentBits">
    <vt:lpwstr>1</vt:lpwstr>
  </property>
  <property fmtid="{D5CDD505-2E9C-101B-9397-08002B2CF9AE}" pid="11" name="ClassificationContentMarkingHeaderLocations">
    <vt:lpwstr>Modèle par défaut:3</vt:lpwstr>
  </property>
  <property fmtid="{D5CDD505-2E9C-101B-9397-08002B2CF9AE}" pid="12" name="ClassificationContentMarkingHeaderText">
    <vt:lpwstr>Unclassified - Non-Classifié</vt:lpwstr>
  </property>
</Properties>
</file>